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notesSlides/notesSlide7.xml" ContentType="application/vnd.openxmlformats-officedocument.presentationml.notesSlide+xml"/>
  <Override PartName="/ppt/slides/slide3.xml" ContentType="application/vnd.openxmlformats-officedocument.presentationml.slide+xml"/>
  <Override PartName="/ppt/notesMasters/notesMaster1.xml" ContentType="application/vnd.openxmlformats-officedocument.presentationml.notes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tableStyles.xml" ContentType="application/vnd.openxmlformats-officedocument.presentationml.tableStyles+xml"/>
  <Override PartName="/ppt/notesSlides/notesSlide8.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theme/theme1.xml" ContentType="application/vnd.openxmlformats-officedocument.them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s/slide14.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Override PartName="/docProps/core.xml" ContentType="application/vnd.openxmlformats-package.core-properties+xml"/>
  <Override PartName="/ppt/slides/slide10.xml" ContentType="application/vnd.openxmlformats-officedocument.presentationml.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s/slide6.xml" ContentType="application/vnd.openxmlformats-officedocument.presentationml.slide+xml"/>
  <Override PartName="/ppt/slides/slide4.xml" ContentType="application/vnd.openxmlformats-officedocument.presentationml.slide+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p:sldMasterIdLst>
    <p:sldMasterId id="2147483659" r:id="rId2"/>
  </p:sldMasterIdLst>
  <p:notesMasterIdLst>
    <p:notesMasterId r:id="rId1"/>
  </p:notesMasterIdLst>
  <p:sldIdLst>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Lst>
  <p:sldSz cx="9144000" cy="6858000"/>
  <p:notesSz cx="6858000" cy="9144000"/>
</p:presentation>
</file>

<file path=ppt/presProps.xml><?xml version="1.0" encoding="utf-8"?>
<p:presentationPr xmlns:p="http://schemas.openxmlformats.org/presentationml/2006/main" xmlns:a="http://schemas.openxmlformats.org/drawingml/2006/main" xmlns:r="http://schemas.openxmlformats.org/officeDocument/2006/relationships"/>
</file>

<file path=ppt/tableStyles.xml><?xml version="1.0" encoding="utf-8"?>
<a:tblStyleLst xmlns:a="http://schemas.openxmlformats.org/drawingml/2006/main" def="{5C22544A-7EE6-4342-B048-85BDC9FD1C3A}"/>
</file>

<file path=ppt/_rels/presentation.xml.rels><?xml version="1.0" encoding="UTF-8" standalone="yes"?>
<Relationships xmlns="http://schemas.openxmlformats.org/package/2006/relationships"><Relationship Id="rId19" Type="http://schemas.openxmlformats.org/officeDocument/2006/relationships/tableStyles" Target="tableStyles.xml"/><Relationship Id="rId18" Type="http://schemas.openxmlformats.org/officeDocument/2006/relationships/theme" Target="theme/theme1.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2" Type="http://schemas.openxmlformats.org/officeDocument/2006/relationships/slide" Target="slides/slide10.xml"/><Relationship Id="rId2" Type="http://schemas.openxmlformats.org/officeDocument/2006/relationships/slideMaster" Target="slideMasters/slideMaster1.xml"/><Relationship Id="rId13" Type="http://schemas.openxmlformats.org/officeDocument/2006/relationships/slide" Target="slides/slide11.xml"/><Relationship Id="rId1" Type="http://schemas.openxmlformats.org/officeDocument/2006/relationships/notesMaster" Target="notesMasters/notesMaster1.xml"/><Relationship Id="rId10" Type="http://schemas.openxmlformats.org/officeDocument/2006/relationships/slide" Target="slides/slide8.xml"/><Relationship Id="rId4" Type="http://schemas.openxmlformats.org/officeDocument/2006/relationships/slide" Target="slides/slide2.xml"/><Relationship Id="rId11" Type="http://schemas.openxmlformats.org/officeDocument/2006/relationships/slide" Target="slides/slide9.xml"/><Relationship Id="rId3" Type="http://schemas.openxmlformats.org/officeDocument/2006/relationships/slide" Target="slides/slide1.xml"/><Relationship Id="rId9" Type="http://schemas.openxmlformats.org/officeDocument/2006/relationships/slide" Target="slides/slide7.xml"/><Relationship Id="rId6" Type="http://schemas.openxmlformats.org/officeDocument/2006/relationships/slide" Target="slides/slide4.xml"/><Relationship Id="rId5" Type="http://schemas.openxmlformats.org/officeDocument/2006/relationships/slide" Target="slides/slide3.xml"/><Relationship Id="rId8" Type="http://schemas.openxmlformats.org/officeDocument/2006/relationships/slide" Target="slides/slide6.xml"/><Relationship Id="rId7"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hdr" idx="0"/>
          </p:nvPr>
        </p:nvSpPr>
        <p:spPr>
          <a:xfrm>
            <a:off x="0" y="0"/>
            <a:ext cx="2971800" cy="457200"/>
          </a:xfrm>
          <a:prstGeom prst="rect"/>
        </p:spPr>
        <p:txBody>
          <a:bodyPr/>
          <a:lstStyle>
            <a:lvl1pPr lvl="0">
              <a:defRPr/>
            </a:lvl1pPr>
          </a:lstStyle>
          <a:p/>
        </p:txBody>
      </p:sp>
      <p:sp>
        <p:nvSpPr>
          <p:cNvPr id="3" name=""/>
          <p:cNvSpPr txBox="1"/>
          <p:nvPr>
            <p:ph type="dt" idx="1"/>
          </p:nvPr>
        </p:nvSpPr>
        <p:spPr>
          <a:xfrm>
            <a:off x="3884613" y="0"/>
            <a:ext cx="2971800" cy="457200"/>
          </a:xfrm>
          <a:prstGeom prst="rect"/>
        </p:spPr>
        <p:txBody>
          <a:bodyPr/>
          <a:lstStyle>
            <a:lvl1pPr lvl="0">
              <a:defRPr/>
            </a:lvl1pPr>
          </a:lstStyle>
          <a:p/>
        </p:txBody>
      </p:sp>
      <p:sp>
        <p:nvSpPr>
          <p:cNvPr id="4" name=""/>
          <p:cNvSpPr txBox="1"/>
          <p:nvPr>
            <p:ph type="sldImg" idx="2"/>
          </p:nvPr>
        </p:nvSpPr>
        <p:spPr>
          <a:xfrm>
            <a:off x="1143000" y="685800"/>
            <a:ext cx="4572000" cy="3429000"/>
          </a:xfrm>
          <a:prstGeom prst="rect"/>
        </p:spPr>
        <p:txBody>
          <a:bodyPr/>
          <a:lstStyle>
            <a:lvl1pPr lvl="0">
              <a:defRPr/>
            </a:lvl1pPr>
          </a:lstStyle>
          <a:p/>
        </p:txBody>
      </p:sp>
      <p:sp>
        <p:nvSpPr>
          <p:cNvPr id="5" name=""/>
          <p:cNvSpPr txBox="1"/>
          <p:nvPr>
            <p:ph type="body" idx="3"/>
          </p:nvPr>
        </p:nvSpPr>
        <p:spPr>
          <a:xfrm>
            <a:off x="685800" y="4343400"/>
            <a:ext cx="5486400" cy="4114800"/>
          </a:xfrm>
          <a:prstGeom prst="rect"/>
        </p:spPr>
        <p:txBody>
          <a:bodyPr/>
          <a:lstStyle>
            <a:lvl1pPr lvl="0">
              <a:defRPr/>
            </a:lvl1pPr>
          </a:lstStyle>
          <a:p>
            <a:pPr lvl="0"/>
            <a:r>
              <a:rPr/>
              <a:t>Click to edit master text styles</a:t>
            </a:r>
          </a:p>
        </p:txBody>
      </p:sp>
      <p:sp>
        <p:nvSpPr>
          <p:cNvPr id="6" name=""/>
          <p:cNvSpPr txBox="1"/>
          <p:nvPr>
            <p:ph type="ftr" idx="4"/>
          </p:nvPr>
        </p:nvSpPr>
        <p:spPr>
          <a:xfrm>
            <a:off x="0" y="8685212"/>
            <a:ext cx="2971800" cy="457200"/>
          </a:xfrm>
          <a:prstGeom prst="rect"/>
        </p:spPr>
        <p:txBody>
          <a:bodyPr/>
          <a:lstStyle>
            <a:lvl1pPr lvl="0">
              <a:defRPr/>
            </a:lvl1pPr>
          </a:lstStyle>
          <a:p/>
        </p:txBody>
      </p:sp>
      <p:sp>
        <p:nvSpPr>
          <p:cNvPr id="7" name=""/>
          <p:cNvSpPr txBox="1"/>
          <p:nvPr>
            <p:ph type="sldNum" idx="5"/>
          </p:nvPr>
        </p:nvSpPr>
        <p:spPr>
          <a:xfrm>
            <a:off x="3884613" y="8685212"/>
            <a:ext cx="2971800" cy="457200"/>
          </a:xfrm>
          <a:prstGeom prst="rect"/>
        </p:spPr>
        <p:txBody>
          <a:bodyPr/>
          <a:lstStyle>
            <a:lvl1pPr lvl="0">
              <a:defRPr/>
            </a:lvl1pPr>
          </a:lstStyle>
          <a:p>
            <a:fld id="{8B38DBA3-52F9-4AF4-A6A4-FA4D7DB2F99C}" type="slidenum">
              <a:t>&lt;#&gt;</a:t>
            </a:fld>
          </a:p>
        </p:txBody>
      </p:sp>
    </p:spTree>
  </p:cSld>
  <p:clrMap bg1="lt1" tx1="dk1" bg2="lt2" tx2="dk2" accent1="accent1" accent2="accent2" accent3="accent3" accent4="accent4" accent5="accent5" accent6="accent6" hlink="hlink" folHlink="folHlink"/>
</p:notesMaster>
</file>

<file path=ppt/notesSlides/_rels/notesSlide1.xml.rels><?xml version="1.0" encoding="UTF-8" standalone="yes"?>
<Relationships xmlns="http://schemas.openxmlformats.org/package/2006/relationships"></Relationships>
</file>

<file path=ppt/notesSlides/_rels/notesSlide10.xml.rels><?xml version="1.0" encoding="UTF-8" standalone="yes"?>
<Relationships xmlns="http://schemas.openxmlformats.org/package/2006/relationships"></Relationships>
</file>

<file path=ppt/notesSlides/_rels/notesSlide2.xml.rels><?xml version="1.0" encoding="UTF-8" standalone="yes"?>
<Relationships xmlns="http://schemas.openxmlformats.org/package/2006/relationships"></Relationships>
</file>

<file path=ppt/notesSlides/_rels/notesSlide3.xml.rels><?xml version="1.0" encoding="UTF-8" standalone="yes"?>
<Relationships xmlns="http://schemas.openxmlformats.org/package/2006/relationships"></Relationships>
</file>

<file path=ppt/notesSlides/_rels/notesSlide4.xml.rels><?xml version="1.0" encoding="UTF-8" standalone="yes"?>
<Relationships xmlns="http://schemas.openxmlformats.org/package/2006/relationships"></Relationships>
</file>

<file path=ppt/notesSlides/_rels/notesSlide5.xml.rels><?xml version="1.0" encoding="UTF-8" standalone="yes"?>
<Relationships xmlns="http://schemas.openxmlformats.org/package/2006/relationships"></Relationships>
</file>

<file path=ppt/notesSlides/_rels/notesSlide6.xml.rels><?xml version="1.0" encoding="UTF-8" standalone="yes"?>
<Relationships xmlns="http://schemas.openxmlformats.org/package/2006/relationships"></Relationships>
</file>

<file path=ppt/notesSlides/_rels/notesSlide7.xml.rels><?xml version="1.0" encoding="UTF-8" standalone="yes"?>
<Relationships xmlns="http://schemas.openxmlformats.org/package/2006/relationships"></Relationships>
</file>

<file path=ppt/notesSlides/_rels/notesSlide8.xml.rels><?xml version="1.0" encoding="UTF-8" standalone="yes"?>
<Relationships xmlns="http://schemas.openxmlformats.org/package/2006/relationships"></Relationships>
</file>

<file path=ppt/notesSlides/_rels/notesSlide9.xml.rels><?xml version="1.0" encoding="UTF-8" standalone="yes"?>
<Relationships xmlns="http://schemas.openxmlformats.org/package/2006/relationships"></Relationships>
</file>

<file path=ppt/notesSlides/notesSlide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cSld name="Объект с подписью">
    <p:spTree>
      <p:nvGrpSpPr>
        <p:cNvPr id="1" name=""/>
        <p:cNvGrpSpPr/>
        <p:nvPr/>
      </p:nvGrpSpPr>
      <p:grpSpPr>
        <a:xfrm>
          <a:off x="0" y="0"/>
          <a:ext cx="0" cy="0"/>
          <a:chOff x="0" y="0"/>
          <a:chExt cx="0" cy="0"/>
        </a:xfrm>
      </p:grpSpPr>
      <p:sp>
        <p:nvSpPr>
          <p:cNvPr id="2" name=""/>
          <p:cNvSpPr txBox="1"/>
          <p:nvPr>
            <p:ph type="title"/>
          </p:nvPr>
        </p:nvSpPr>
        <p:spPr>
          <a:xfrm>
            <a:off x="457200" y="273050"/>
            <a:ext cx="3008313" cy="1162050"/>
          </a:xfrm>
          <a:prstGeom prst="rect"/>
        </p:spPr>
        <p:txBody>
          <a:bodyPr anchor="b"/>
          <a:lstStyle>
            <a:lvl1pPr lvl="0" algn="l" rtl="0">
              <a:defRPr sz="2000" b="1"/>
            </a:lvl1pPr>
          </a:lstStyle>
          <a:p>
            <a:pPr lvl="0" rtl="0"/>
            <a:r>
              <a:rPr lang="ru-RU"/>
              <a:t>Образец заголовка</a:t>
            </a:r>
          </a:p>
        </p:txBody>
      </p:sp>
      <p:sp>
        <p:nvSpPr>
          <p:cNvPr id="3" name=""/>
          <p:cNvSpPr txBox="1"/>
          <p:nvPr>
            <p:ph type="body" idx="1"/>
          </p:nvPr>
        </p:nvSpPr>
        <p:spPr>
          <a:xfrm>
            <a:off x="3575050" y="273050"/>
            <a:ext cx="5111750" cy="5853114"/>
          </a:xfrm>
          <a:prstGeom prst="rect"/>
        </p:spPr>
        <p:txBody>
          <a:bodyPr/>
          <a:lstStyle>
            <a:lvl1pPr lvl="0" rtl="0">
              <a:defRPr sz="3200"/>
            </a:lvl1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
          <p:cNvSpPr txBox="1"/>
          <p:nvPr>
            <p:ph type="body" idx="2" sz="half"/>
          </p:nvPr>
        </p:nvSpPr>
        <p:spPr>
          <a:xfrm>
            <a:off x="457200" y="1435100"/>
            <a:ext cx="3008313" cy="4691063"/>
          </a:xfrm>
          <a:prstGeom prst="rect"/>
        </p:spPr>
        <p:txBody>
          <a:bodyPr/>
          <a:lstStyle>
            <a:lvl1pPr lvl="0" rtl="0" marL="0" indent="0">
              <a:buNone/>
              <a:defRPr sz="1400"/>
            </a:lvl1pPr>
          </a:lstStyle>
          <a:p>
            <a:pPr lvl="0" rtl="0"/>
            <a:r>
              <a:rPr lang="ru-RU"/>
              <a:t>Образец текста</a:t>
            </a:r>
          </a:p>
        </p:txBody>
      </p:sp>
      <p:sp>
        <p:nvSpPr>
          <p:cNvPr id="5" name=""/>
          <p:cNvSpPr txBox="1"/>
          <p:nvPr>
            <p:ph type="dt" idx="10" sz="half"/>
          </p:nvPr>
        </p:nvSpPr>
        <p:spPr>
          <a:prstGeom prst="rect"/>
        </p:spPr>
        <p:txBody>
          <a:bodyPr/>
          <a:lstStyle>
            <a:lvl1pPr lvl="0" rtl="0">
              <a:defRPr/>
            </a:lvl1pPr>
          </a:lstStyle>
          <a:p/>
        </p:txBody>
      </p:sp>
      <p:sp>
        <p:nvSpPr>
          <p:cNvPr id="6" name=""/>
          <p:cNvSpPr txBox="1"/>
          <p:nvPr>
            <p:ph type="ftr" idx="11" sz="quarter"/>
          </p:nvPr>
        </p:nvSpPr>
        <p:spPr>
          <a:prstGeom prst="rect"/>
        </p:spPr>
        <p:txBody>
          <a:bodyPr/>
          <a:lstStyle>
            <a:lvl1pPr lvl="0" rtl="0">
              <a:defRPr/>
            </a:lvl1pPr>
          </a:lstStyle>
          <a:p/>
        </p:txBody>
      </p:sp>
      <p:sp>
        <p:nvSpPr>
          <p:cNvPr id="7"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p:cSld name="Два объекта">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Образец заголовка</a:t>
            </a:r>
          </a:p>
        </p:txBody>
      </p:sp>
      <p:sp>
        <p:nvSpPr>
          <p:cNvPr id="3" name=""/>
          <p:cNvSpPr txBox="1"/>
          <p:nvPr>
            <p:ph type="body" idx="1" sz="half"/>
          </p:nvPr>
        </p:nvSpPr>
        <p:spPr>
          <a:xfrm>
            <a:off x="457200" y="1600200"/>
            <a:ext cx="4038600" cy="4525963"/>
          </a:xfrm>
          <a:prstGeom prst="rect"/>
        </p:spPr>
        <p:txBody>
          <a:bodyPr/>
          <a:lstStyle>
            <a:lvl1pPr lvl="0" rtl="0">
              <a:defRPr sz="2800"/>
            </a:lvl1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
          <p:cNvSpPr txBox="1"/>
          <p:nvPr>
            <p:ph type="body" idx="2" sz="half"/>
          </p:nvPr>
        </p:nvSpPr>
        <p:spPr>
          <a:xfrm>
            <a:off x="4648200" y="1600200"/>
            <a:ext cx="4038600" cy="4525963"/>
          </a:xfrm>
          <a:prstGeom prst="rect"/>
        </p:spPr>
        <p:txBody>
          <a:bodyPr/>
          <a:lstStyle>
            <a:lvl1pPr lvl="0" rtl="0">
              <a:defRPr sz="2800"/>
            </a:lvl1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5" name=""/>
          <p:cNvSpPr txBox="1"/>
          <p:nvPr>
            <p:ph type="dt" idx="10" sz="half"/>
          </p:nvPr>
        </p:nvSpPr>
        <p:spPr>
          <a:prstGeom prst="rect"/>
        </p:spPr>
        <p:txBody>
          <a:bodyPr/>
          <a:lstStyle>
            <a:lvl1pPr lvl="0" rtl="0">
              <a:defRPr/>
            </a:lvl1pPr>
          </a:lstStyle>
          <a:p/>
        </p:txBody>
      </p:sp>
      <p:sp>
        <p:nvSpPr>
          <p:cNvPr id="6" name=""/>
          <p:cNvSpPr txBox="1"/>
          <p:nvPr>
            <p:ph type="ftr" idx="11" sz="quarter"/>
          </p:nvPr>
        </p:nvSpPr>
        <p:spPr>
          <a:prstGeom prst="rect"/>
        </p:spPr>
        <p:txBody>
          <a:bodyPr/>
          <a:lstStyle>
            <a:lvl1pPr lvl="0" rtl="0">
              <a:defRPr/>
            </a:lvl1pPr>
          </a:lstStyle>
          <a:p/>
        </p:txBody>
      </p:sp>
      <p:sp>
        <p:nvSpPr>
          <p:cNvPr id="7"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p:cSld name="Рисунок с подписью">
    <p:spTree>
      <p:nvGrpSpPr>
        <p:cNvPr id="1" name=""/>
        <p:cNvGrpSpPr/>
        <p:nvPr/>
      </p:nvGrpSpPr>
      <p:grpSpPr>
        <a:xfrm>
          <a:off x="0" y="0"/>
          <a:ext cx="0" cy="0"/>
          <a:chOff x="0" y="0"/>
          <a:chExt cx="0" cy="0"/>
        </a:xfrm>
      </p:grpSpPr>
      <p:sp>
        <p:nvSpPr>
          <p:cNvPr id="2" name=""/>
          <p:cNvSpPr txBox="1"/>
          <p:nvPr>
            <p:ph type="title"/>
          </p:nvPr>
        </p:nvSpPr>
        <p:spPr>
          <a:xfrm>
            <a:off x="1792288" y="4800600"/>
            <a:ext cx="5486401" cy="566738"/>
          </a:xfrm>
          <a:prstGeom prst="rect"/>
        </p:spPr>
        <p:txBody>
          <a:bodyPr anchor="b"/>
          <a:lstStyle>
            <a:lvl1pPr lvl="0" algn="l" rtl="0">
              <a:defRPr sz="2000" b="1"/>
            </a:lvl1pPr>
          </a:lstStyle>
          <a:p>
            <a:pPr lvl="0" rtl="0"/>
            <a:r>
              <a:rPr lang="ru-RU"/>
              <a:t>Образец заголовка</a:t>
            </a:r>
          </a:p>
        </p:txBody>
      </p:sp>
      <p:sp>
        <p:nvSpPr>
          <p:cNvPr id="3" name=""/>
          <p:cNvSpPr txBox="1"/>
          <p:nvPr>
            <p:ph type="pic" idx="1"/>
          </p:nvPr>
        </p:nvSpPr>
        <p:spPr>
          <a:xfrm>
            <a:off x="1792288" y="612775"/>
            <a:ext cx="5486401" cy="4114800"/>
          </a:xfrm>
          <a:prstGeom prst="rect"/>
        </p:spPr>
        <p:txBody>
          <a:bodyPr/>
          <a:lstStyle>
            <a:lvl1pPr lvl="0" rtl="0" marL="0" indent="0">
              <a:buNone/>
              <a:defRPr sz="3200"/>
            </a:lvl1pPr>
          </a:lstStyle>
          <a:p>
            <a:pPr lvl="0" rtl="0"/>
            <a:r>
              <a:rPr lang="ru-RU"/>
              <a:t>Вставка рисунка</a:t>
            </a:r>
          </a:p>
        </p:txBody>
      </p:sp>
      <p:sp>
        <p:nvSpPr>
          <p:cNvPr id="4" name=""/>
          <p:cNvSpPr txBox="1"/>
          <p:nvPr>
            <p:ph type="body" idx="2" sz="half"/>
          </p:nvPr>
        </p:nvSpPr>
        <p:spPr>
          <a:xfrm>
            <a:off x="1792288" y="5367338"/>
            <a:ext cx="5486401" cy="804862"/>
          </a:xfrm>
          <a:prstGeom prst="rect"/>
        </p:spPr>
        <p:txBody>
          <a:bodyPr/>
          <a:lstStyle>
            <a:lvl1pPr lvl="0" rtl="0" marL="0" indent="0">
              <a:buNone/>
              <a:defRPr sz="1400"/>
            </a:lvl1pPr>
          </a:lstStyle>
          <a:p>
            <a:pPr lvl="0" rtl="0"/>
            <a:r>
              <a:rPr lang="ru-RU"/>
              <a:t>Образец текста</a:t>
            </a:r>
          </a:p>
        </p:txBody>
      </p:sp>
      <p:sp>
        <p:nvSpPr>
          <p:cNvPr id="5" name=""/>
          <p:cNvSpPr txBox="1"/>
          <p:nvPr>
            <p:ph type="dt" idx="10" sz="half"/>
          </p:nvPr>
        </p:nvSpPr>
        <p:spPr>
          <a:prstGeom prst="rect"/>
        </p:spPr>
        <p:txBody>
          <a:bodyPr/>
          <a:lstStyle>
            <a:lvl1pPr lvl="0" rtl="0">
              <a:defRPr/>
            </a:lvl1pPr>
          </a:lstStyle>
          <a:p/>
        </p:txBody>
      </p:sp>
      <p:sp>
        <p:nvSpPr>
          <p:cNvPr id="6" name=""/>
          <p:cNvSpPr txBox="1"/>
          <p:nvPr>
            <p:ph type="ftr" idx="11" sz="quarter"/>
          </p:nvPr>
        </p:nvSpPr>
        <p:spPr>
          <a:prstGeom prst="rect"/>
        </p:spPr>
        <p:txBody>
          <a:bodyPr/>
          <a:lstStyle>
            <a:lvl1pPr lvl="0" rtl="0">
              <a:defRPr/>
            </a:lvl1pPr>
          </a:lstStyle>
          <a:p/>
        </p:txBody>
      </p:sp>
      <p:sp>
        <p:nvSpPr>
          <p:cNvPr id="7"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p:cSld name="Заголовок раздела">
    <p:spTree>
      <p:nvGrpSpPr>
        <p:cNvPr id="1" name=""/>
        <p:cNvGrpSpPr/>
        <p:nvPr/>
      </p:nvGrpSpPr>
      <p:grpSpPr>
        <a:xfrm>
          <a:off x="0" y="0"/>
          <a:ext cx="0" cy="0"/>
          <a:chOff x="0" y="0"/>
          <a:chExt cx="0" cy="0"/>
        </a:xfrm>
      </p:grpSpPr>
      <p:sp>
        <p:nvSpPr>
          <p:cNvPr id="2" name=""/>
          <p:cNvSpPr txBox="1"/>
          <p:nvPr>
            <p:ph type="title"/>
          </p:nvPr>
        </p:nvSpPr>
        <p:spPr>
          <a:xfrm>
            <a:off x="722313" y="4406900"/>
            <a:ext cx="7772401" cy="1362075"/>
          </a:xfrm>
          <a:prstGeom prst="rect"/>
        </p:spPr>
        <p:txBody>
          <a:bodyPr anchor="t"/>
          <a:lstStyle>
            <a:lvl1pPr lvl="0" algn="l" rtl="0">
              <a:defRPr sz="4000" b="1" cap="all"/>
            </a:lvl1pPr>
          </a:lstStyle>
          <a:p>
            <a:pPr lvl="0" rtl="0"/>
            <a:r>
              <a:rPr lang="ru-RU"/>
              <a:t>Образец заголовка</a:t>
            </a:r>
          </a:p>
        </p:txBody>
      </p:sp>
      <p:sp>
        <p:nvSpPr>
          <p:cNvPr id="3" name=""/>
          <p:cNvSpPr txBox="1"/>
          <p:nvPr>
            <p:ph type="body" idx="1"/>
          </p:nvPr>
        </p:nvSpPr>
        <p:spPr>
          <a:xfrm>
            <a:off x="722313" y="2906713"/>
            <a:ext cx="7772401" cy="1500187"/>
          </a:xfrm>
          <a:prstGeom prst="rect"/>
        </p:spPr>
        <p:txBody>
          <a:bodyPr anchor="b"/>
          <a:lstStyle>
            <a:lvl1pPr lvl="0" rtl="0" marL="0" indent="0">
              <a:buNone/>
              <a:defRPr sz="2000">
                <a:solidFill>
                  <a:schemeClr val="tx1">
                    <a:tint val="75000"/>
                  </a:schemeClr>
                </a:solidFill>
              </a:defRPr>
            </a:lvl1pPr>
          </a:lstStyle>
          <a:p>
            <a:pPr lvl="0" rtl="0"/>
            <a:r>
              <a:rPr lang="ru-RU"/>
              <a:t>Образец текста</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p:cSld name="Пустой слайд">
    <p:spTree>
      <p:nvGrpSpPr>
        <p:cNvPr id="1" name=""/>
        <p:cNvGrpSpPr/>
        <p:nvPr/>
      </p:nvGrpSpPr>
      <p:grpSpPr>
        <a:xfrm>
          <a:off x="0" y="0"/>
          <a:ext cx="0" cy="0"/>
          <a:chOff x="0" y="0"/>
          <a:chExt cx="0" cy="0"/>
        </a:xfrm>
      </p:grpSpPr>
      <p:sp>
        <p:nvSpPr>
          <p:cNvPr id="2" name=""/>
          <p:cNvSpPr txBox="1"/>
          <p:nvPr>
            <p:ph type="dt" idx="10" sz="half"/>
          </p:nvPr>
        </p:nvSpPr>
        <p:spPr>
          <a:prstGeom prst="rect"/>
        </p:spPr>
        <p:txBody>
          <a:bodyPr/>
          <a:lstStyle>
            <a:lvl1pPr lvl="0" rtl="0">
              <a:defRPr/>
            </a:lvl1pPr>
          </a:lstStyle>
          <a:p/>
        </p:txBody>
      </p:sp>
      <p:sp>
        <p:nvSpPr>
          <p:cNvPr id="3" name=""/>
          <p:cNvSpPr txBox="1"/>
          <p:nvPr>
            <p:ph type="ftr" idx="11" sz="quarter"/>
          </p:nvPr>
        </p:nvSpPr>
        <p:spPr>
          <a:prstGeom prst="rect"/>
        </p:spPr>
        <p:txBody>
          <a:bodyPr/>
          <a:lstStyle>
            <a:lvl1pPr lvl="0" rtl="0">
              <a:defRPr/>
            </a:lvl1pPr>
          </a:lstStyle>
          <a:p/>
        </p:txBody>
      </p:sp>
      <p:sp>
        <p:nvSpPr>
          <p:cNvPr id="4"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p:cSld name="Заголовок и объект">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Образец заголовка</a:t>
            </a:r>
          </a:p>
        </p:txBody>
      </p:sp>
      <p:sp>
        <p:nvSpPr>
          <p:cNvPr id="3" name=""/>
          <p:cNvSpPr txBox="1"/>
          <p:nvPr>
            <p:ph type="body" idx="1"/>
          </p:nvPr>
        </p:nvSpPr>
        <p:spPr>
          <a:prstGeom prst="rect"/>
        </p:spPr>
        <p:txBody>
          <a:bodyPr/>
          <a:lstStyle>
            <a:lvl1pPr lvl="0">
              <a:defRPr/>
            </a:lvl1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p:cSld name="Титульный слайд">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ctrTitle"/>
          </p:nvPr>
        </p:nvSpPr>
        <p:spPr>
          <a:xfrm>
            <a:off x="1571604" y="2000240"/>
            <a:ext cx="6643734" cy="1470025"/>
          </a:xfrm>
          <a:prstGeom prst="rect"/>
        </p:spPr>
        <p:txBody>
          <a:bodyPr/>
          <a:lstStyle>
            <a:lvl1pPr lvl="0">
              <a:defRPr/>
            </a:lvl1pPr>
          </a:lstStyle>
          <a:p>
            <a:pPr lvl="0" rtl="0"/>
            <a:r>
              <a:rPr lang="ru-RU"/>
              <a:t>Образец заголовка</a:t>
            </a:r>
          </a:p>
        </p:txBody>
      </p:sp>
      <p:sp>
        <p:nvSpPr>
          <p:cNvPr id="3" name=""/>
          <p:cNvSpPr txBox="1"/>
          <p:nvPr>
            <p:ph type="subTitle" idx="1"/>
          </p:nvPr>
        </p:nvSpPr>
        <p:spPr>
          <a:xfrm>
            <a:off x="1371600" y="3886200"/>
            <a:ext cx="6400800" cy="1752600"/>
          </a:xfrm>
          <a:prstGeom prst="rect"/>
        </p:spPr>
        <p:txBody>
          <a:bodyPr/>
          <a:lstStyle>
            <a:lvl1pPr lvl="0" algn="ctr" rtl="0" marL="0" indent="0">
              <a:buNone/>
              <a:defRPr>
                <a:solidFill>
                  <a:schemeClr val="tx1"/>
                </a:solidFill>
              </a:defRPr>
            </a:lvl1pPr>
          </a:lstStyle>
          <a:p>
            <a:pPr lvl="0" rtl="0"/>
            <a:r>
              <a:rPr lang="ru-RU"/>
              <a:t>Образец подзаголовка</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p:cSld name="Только заголовок">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Образец заголовка</a:t>
            </a:r>
          </a:p>
        </p:txBody>
      </p:sp>
      <p:sp>
        <p:nvSpPr>
          <p:cNvPr id="3" name=""/>
          <p:cNvSpPr txBox="1"/>
          <p:nvPr>
            <p:ph type="dt" idx="10" sz="half"/>
          </p:nvPr>
        </p:nvSpPr>
        <p:spPr>
          <a:prstGeom prst="rect"/>
        </p:spPr>
        <p:txBody>
          <a:bodyPr/>
          <a:lstStyle>
            <a:lvl1pPr lvl="0" rtl="0">
              <a:defRPr/>
            </a:lvl1pPr>
          </a:lstStyle>
          <a:p/>
        </p:txBody>
      </p:sp>
      <p:sp>
        <p:nvSpPr>
          <p:cNvPr id="4" name=""/>
          <p:cNvSpPr txBox="1"/>
          <p:nvPr>
            <p:ph type="ftr" idx="11" sz="quarter"/>
          </p:nvPr>
        </p:nvSpPr>
        <p:spPr>
          <a:prstGeom prst="rect"/>
        </p:spPr>
        <p:txBody>
          <a:bodyPr/>
          <a:lstStyle>
            <a:lvl1pPr lvl="0" rtl="0">
              <a:defRPr/>
            </a:lvl1pPr>
          </a:lstStyle>
          <a:p/>
        </p:txBody>
      </p:sp>
      <p:sp>
        <p:nvSpPr>
          <p:cNvPr id="5"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p:cSld name="Вертикальный заголовок и текст">
    <p:spTree>
      <p:nvGrpSpPr>
        <p:cNvPr id="1" name=""/>
        <p:cNvGrpSpPr/>
        <p:nvPr/>
      </p:nvGrpSpPr>
      <p:grpSpPr>
        <a:xfrm>
          <a:off x="0" y="0"/>
          <a:ext cx="0" cy="0"/>
          <a:chOff x="0" y="0"/>
          <a:chExt cx="0" cy="0"/>
        </a:xfrm>
      </p:grpSpPr>
      <p:sp>
        <p:nvSpPr>
          <p:cNvPr id="2" name=""/>
          <p:cNvSpPr txBox="1"/>
          <p:nvPr>
            <p:ph type="title"/>
          </p:nvPr>
        </p:nvSpPr>
        <p:spPr>
          <a:xfrm>
            <a:off x="6629400" y="274638"/>
            <a:ext cx="2057400" cy="5851525"/>
          </a:xfrm>
          <a:prstGeom prst="rect"/>
        </p:spPr>
        <p:txBody>
          <a:bodyPr/>
          <a:lstStyle>
            <a:lvl1pPr lvl="0">
              <a:defRPr/>
            </a:lvl1pPr>
          </a:lstStyle>
          <a:p>
            <a:pPr lvl="0" rtl="0"/>
            <a:r>
              <a:rPr lang="ru-RU"/>
              <a:t>Образец заголовка</a:t>
            </a:r>
          </a:p>
        </p:txBody>
      </p:sp>
      <p:sp>
        <p:nvSpPr>
          <p:cNvPr id="3" name=""/>
          <p:cNvSpPr txBox="1"/>
          <p:nvPr>
            <p:ph type="body" idx="1"/>
          </p:nvPr>
        </p:nvSpPr>
        <p:spPr>
          <a:xfrm>
            <a:off x="457200" y="274638"/>
            <a:ext cx="6019800" cy="5851525"/>
          </a:xfrm>
          <a:prstGeom prst="rect"/>
        </p:spPr>
        <p:txBody>
          <a:bodyPr/>
          <a:lstStyle>
            <a:lvl1pPr lvl="0">
              <a:defRPr/>
            </a:lvl1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p:cSld name="Сравнение">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rtl="0">
              <a:defRPr/>
            </a:lvl1pPr>
          </a:lstStyle>
          <a:p>
            <a:pPr lvl="0" rtl="0"/>
            <a:r>
              <a:rPr lang="ru-RU"/>
              <a:t>Образец заголовка</a:t>
            </a:r>
          </a:p>
        </p:txBody>
      </p:sp>
      <p:sp>
        <p:nvSpPr>
          <p:cNvPr id="3" name=""/>
          <p:cNvSpPr txBox="1"/>
          <p:nvPr>
            <p:ph type="body" idx="1"/>
          </p:nvPr>
        </p:nvSpPr>
        <p:spPr>
          <a:xfrm>
            <a:off x="457200" y="1535113"/>
            <a:ext cx="4040188" cy="639762"/>
          </a:xfrm>
          <a:prstGeom prst="rect"/>
        </p:spPr>
        <p:txBody>
          <a:bodyPr anchor="b"/>
          <a:lstStyle>
            <a:lvl1pPr lvl="0" rtl="0" marL="0" indent="0">
              <a:buNone/>
              <a:defRPr sz="2400" b="1"/>
            </a:lvl1pPr>
          </a:lstStyle>
          <a:p>
            <a:pPr lvl="0" rtl="0"/>
            <a:r>
              <a:rPr lang="ru-RU"/>
              <a:t>Образец текста</a:t>
            </a:r>
          </a:p>
        </p:txBody>
      </p:sp>
      <p:sp>
        <p:nvSpPr>
          <p:cNvPr id="4" name=""/>
          <p:cNvSpPr txBox="1"/>
          <p:nvPr>
            <p:ph type="body" idx="2" sz="half"/>
          </p:nvPr>
        </p:nvSpPr>
        <p:spPr>
          <a:xfrm>
            <a:off x="457200" y="2174875"/>
            <a:ext cx="4040188" cy="3951288"/>
          </a:xfrm>
          <a:prstGeom prst="rect"/>
        </p:spPr>
        <p:txBody>
          <a:bodyPr/>
          <a:lstStyle>
            <a:lvl1pPr lvl="0" rtl="0">
              <a:defRPr sz="2400"/>
            </a:lvl1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5" name=""/>
          <p:cNvSpPr txBox="1"/>
          <p:nvPr>
            <p:ph type="body" idx="3" sz="quarter"/>
          </p:nvPr>
        </p:nvSpPr>
        <p:spPr>
          <a:xfrm>
            <a:off x="4645025" y="1535113"/>
            <a:ext cx="4041775" cy="639762"/>
          </a:xfrm>
          <a:prstGeom prst="rect"/>
        </p:spPr>
        <p:txBody>
          <a:bodyPr anchor="b"/>
          <a:lstStyle>
            <a:lvl1pPr lvl="0" rtl="0" marL="0" indent="0">
              <a:buNone/>
              <a:defRPr sz="2400" b="1"/>
            </a:lvl1pPr>
          </a:lstStyle>
          <a:p>
            <a:pPr lvl="0" rtl="0"/>
            <a:r>
              <a:rPr lang="ru-RU"/>
              <a:t>Образец текста</a:t>
            </a:r>
          </a:p>
        </p:txBody>
      </p:sp>
      <p:sp>
        <p:nvSpPr>
          <p:cNvPr id="6" name=""/>
          <p:cNvSpPr txBox="1"/>
          <p:nvPr>
            <p:ph type="body" idx="4" sz="quarter"/>
          </p:nvPr>
        </p:nvSpPr>
        <p:spPr>
          <a:xfrm>
            <a:off x="4645025" y="2174875"/>
            <a:ext cx="4041775" cy="3951288"/>
          </a:xfrm>
          <a:prstGeom prst="rect"/>
        </p:spPr>
        <p:txBody>
          <a:bodyPr/>
          <a:lstStyle>
            <a:lvl1pPr lvl="0" rtl="0">
              <a:defRPr sz="2400"/>
            </a:lvl1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
          <p:cNvSpPr txBox="1"/>
          <p:nvPr>
            <p:ph type="dt" idx="10" sz="half"/>
          </p:nvPr>
        </p:nvSpPr>
        <p:spPr>
          <a:prstGeom prst="rect"/>
        </p:spPr>
        <p:txBody>
          <a:bodyPr/>
          <a:lstStyle>
            <a:lvl1pPr lvl="0" rtl="0">
              <a:defRPr/>
            </a:lvl1pPr>
          </a:lstStyle>
          <a:p/>
        </p:txBody>
      </p:sp>
      <p:sp>
        <p:nvSpPr>
          <p:cNvPr id="8" name=""/>
          <p:cNvSpPr txBox="1"/>
          <p:nvPr>
            <p:ph type="ftr" idx="11" sz="quarter"/>
          </p:nvPr>
        </p:nvSpPr>
        <p:spPr>
          <a:prstGeom prst="rect"/>
        </p:spPr>
        <p:txBody>
          <a:bodyPr/>
          <a:lstStyle>
            <a:lvl1pPr lvl="0" rtl="0">
              <a:defRPr/>
            </a:lvl1pPr>
          </a:lstStyle>
          <a:p/>
        </p:txBody>
      </p:sp>
      <p:sp>
        <p:nvSpPr>
          <p:cNvPr id="9"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p:cSld name="Заголовок и вертикальный текст">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Образец заголовка</a:t>
            </a:r>
          </a:p>
        </p:txBody>
      </p:sp>
      <p:sp>
        <p:nvSpPr>
          <p:cNvPr id="3" name=""/>
          <p:cNvSpPr txBox="1"/>
          <p:nvPr>
            <p:ph type="body" idx="1"/>
          </p:nvPr>
        </p:nvSpPr>
        <p:spPr>
          <a:prstGeom prst="rect"/>
        </p:spPr>
        <p:txBody>
          <a:bodyPr/>
          <a:lstStyle>
            <a:lvl1pPr lvl="0">
              <a:defRPr/>
            </a:lvl1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2="accent2" accent3="accent3" accent4="accent4" accent5="accent5" accent6="accent6" hlink="hlink" tx2="dk2" tx1="dk1" bg2="lt2" bg1="lt1" folHlink="folHlink" accent1="accent1"/>
  </p:clrMapOvr>
</p:sldLayout>
</file>

<file path=ppt/slideMasters/_rels/slideMaster1.xml.rels><?xml version="1.0" encoding="UTF-8" standalone="yes"?>
<Relationships xmlns="http://schemas.openxmlformats.org/package/2006/relationships"><Relationship Id="rId12" Type="http://schemas.openxmlformats.org/officeDocument/2006/relationships/slideLayout" Target="../slideLayouts/slideLayout11.xml"/><Relationship Id="rId2" Type="http://schemas.openxmlformats.org/officeDocument/2006/relationships/slideLayout" Target="../slideLayouts/slideLayout1.xml"/><Relationship Id="rId13" Type="http://schemas.openxmlformats.org/officeDocument/2006/relationships/theme" Target="../theme/theme1.xml"/><Relationship Id="rId1" Type="http://schemas.openxmlformats.org/officeDocument/2006/relationships/image" Target="../media/image1.png"/><Relationship Id="rId10" Type="http://schemas.openxmlformats.org/officeDocument/2006/relationships/slideLayout" Target="../slideLayouts/slideLayout9.xml"/><Relationship Id="rId4" Type="http://schemas.openxmlformats.org/officeDocument/2006/relationships/slideLayout" Target="../slideLayouts/slideLayout3.xml"/><Relationship Id="rId11" Type="http://schemas.openxmlformats.org/officeDocument/2006/relationships/slideLayout" Target="../slideLayouts/slideLayout10.xml"/><Relationship Id="rId3" Type="http://schemas.openxmlformats.org/officeDocument/2006/relationships/slideLayout" Target="../slideLayouts/slideLayout2.xml"/><Relationship Id="rId9" Type="http://schemas.openxmlformats.org/officeDocument/2006/relationships/slideLayout" Target="../slideLayouts/slideLayout8.xml"/><Relationship Id="rId6" Type="http://schemas.openxmlformats.org/officeDocument/2006/relationships/slideLayout" Target="../slideLayouts/slideLayout5.xml"/><Relationship Id="rId5" Type="http://schemas.openxmlformats.org/officeDocument/2006/relationships/slideLayout" Target="../slideLayouts/slideLayout4.xml"/><Relationship Id="rId8" Type="http://schemas.openxmlformats.org/officeDocument/2006/relationships/slideLayout" Target="../slideLayouts/slideLayout7.xml"/><Relationship Id="rId7" Type="http://schemas.openxmlformats.org/officeDocument/2006/relationships/slideLayout" Target="../slideLayouts/slideLayout6.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p:spPr>
        <p:txBody>
          <a:bodyPr lIns="91440" tIns="45720" rIns="91440" bIns="45720" anchor="ctr"/>
          <a:lstStyle>
            <a:lvl1pPr lvl="0">
              <a:defRPr/>
            </a:lvl1pPr>
          </a:lstStyle>
          <a:p>
            <a:pPr lvl="0" rtl="0"/>
            <a:r>
              <a:rPr lang="ru-RU"/>
              <a:t>Образец заголовка</a:t>
            </a:r>
          </a:p>
        </p:txBody>
      </p:sp>
      <p:sp>
        <p:nvSpPr>
          <p:cNvPr id="3" name=""/>
          <p:cNvSpPr txBox="1"/>
          <p:nvPr>
            <p:ph type="body" idx="1"/>
          </p:nvPr>
        </p:nvSpPr>
        <p:spPr>
          <a:xfrm>
            <a:off x="457200" y="1600200"/>
            <a:ext cx="8229600" cy="4525963"/>
          </a:xfrm>
          <a:prstGeom prst="rect"/>
          <a:noFill/>
          <a:ln>
            <a:noFill/>
          </a:ln>
        </p:spPr>
        <p:txBody>
          <a:bodyPr wrap="square" lIns="91440" tIns="45720" rIns="91440" bIns="45720" anchor="t"/>
          <a:lstStyle>
            <a:lvl1pPr lvl="0">
              <a:defRPr/>
            </a:lvl1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
          <p:cNvSpPr txBox="1"/>
          <p:nvPr>
            <p:ph type="dt" idx="2" sz="half"/>
          </p:nvPr>
        </p:nvSpPr>
        <p:spPr>
          <a:xfrm>
            <a:off x="457200" y="6356350"/>
            <a:ext cx="2133600" cy="365125"/>
          </a:xfrm>
          <a:prstGeom prst="rect"/>
        </p:spPr>
        <p:txBody>
          <a:bodyPr lIns="91440" tIns="45720" rIns="91440" bIns="45720" anchor="ctr"/>
          <a:lstStyle>
            <a:lvl1pPr lvl="0" algn="l" rtl="0">
              <a:defRPr sz="1200">
                <a:solidFill>
                  <a:schemeClr val="tx1">
                    <a:tint val="75000"/>
                  </a:schemeClr>
                </a:solidFill>
                <a:latin typeface="Calibri"/>
              </a:defRPr>
            </a:lvl1pPr>
          </a:lstStyle>
          <a:p/>
        </p:txBody>
      </p:sp>
      <p:sp>
        <p:nvSpPr>
          <p:cNvPr id="5" name=""/>
          <p:cNvSpPr txBox="1"/>
          <p:nvPr>
            <p:ph type="ftr" idx="3" sz="quarter"/>
          </p:nvPr>
        </p:nvSpPr>
        <p:spPr>
          <a:xfrm>
            <a:off x="3124200" y="6356350"/>
            <a:ext cx="2895600" cy="365125"/>
          </a:xfrm>
          <a:prstGeom prst="rect"/>
        </p:spPr>
        <p:txBody>
          <a:bodyPr lIns="91440" tIns="45720" rIns="91440" bIns="45720" anchor="ctr"/>
          <a:lstStyle>
            <a:lvl1pPr lvl="0" algn="ctr" rtl="0">
              <a:defRPr sz="1200">
                <a:solidFill>
                  <a:schemeClr val="tx1">
                    <a:tint val="75000"/>
                  </a:schemeClr>
                </a:solidFill>
                <a:latin typeface="Calibri"/>
              </a:defRPr>
            </a:lvl1pPr>
          </a:lstStyle>
          <a:p/>
        </p:txBody>
      </p:sp>
      <p:sp>
        <p:nvSpPr>
          <p:cNvPr id="6" name=""/>
          <p:cNvSpPr txBox="1"/>
          <p:nvPr>
            <p:ph type="sldNum" idx="4" sz="quarter"/>
          </p:nvPr>
        </p:nvSpPr>
        <p:spPr>
          <a:xfrm>
            <a:off x="6553200" y="6356350"/>
            <a:ext cx="2133600" cy="365125"/>
          </a:xfrm>
          <a:prstGeom prst="rect"/>
        </p:spPr>
        <p:txBody>
          <a:bodyPr lIns="91440" tIns="45720" rIns="91440" bIns="45720" anchor="ctr"/>
          <a:lstStyle>
            <a:lvl1pPr lvl="0" algn="r" rtl="0">
              <a:defRPr sz="1200">
                <a:solidFill>
                  <a:schemeClr val="tx1">
                    <a:tint val="75000"/>
                  </a:schemeClr>
                </a:solidFill>
                <a:latin typeface="Calibri"/>
              </a:defRPr>
            </a:lvl1pPr>
          </a:lstStyle>
          <a:p>
            <a:fld id="{8B38DBA3-52F9-4AF4-A6A4-FA4D7DB2F99C}" type="slidenum">
              <a:t>&lt;#&gt;</a:t>
            </a:fld>
          </a:p>
        </p:txBody>
      </p:sp>
    </p:spTree>
  </p:cSld>
  <p:clrMap accent2="accent2" accent3="accent3" accent4="accent4" accent5="accent5" accent6="accent6" hlink="hlink" tx2="dk2" tx1="dk1" bg2="lt2" bg1="lt1" folHlink="folHlink" accent1="accent1"/>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lvl="0" algn="ctr" rtl="0">
        <a:defRPr sz="4400" b="1">
          <a:solidFill>
            <a:schemeClr val="accent6">
              <a:shade val="20000"/>
              <a:satMod val="200000"/>
            </a:schemeClr>
          </a:solidFill>
          <a:effectLst>
            <a:outerShdw blurRad="38100" dist="38100" dir="2700000" algn="tl">
              <a:srgbClr val="000000">
                <a:alpha val="43137"/>
              </a:srgbClr>
            </a:outerShdw>
          </a:effectLst>
          <a:latin typeface="Arial"/>
        </a:defRPr>
      </a:lvl1pPr>
      <a:lvl2pPr lvl="0" algn="ctr" rtl="0">
        <a:defRPr sz="4400" b="1">
          <a:solidFill>
            <a:schemeClr val="tx1"/>
          </a:solidFill>
          <a:latin typeface="Arial"/>
        </a:defRPr>
      </a:lvl2pPr>
      <a:lvl3pPr lvl="0" algn="ctr" rtl="0">
        <a:defRPr sz="4400" b="1">
          <a:solidFill>
            <a:schemeClr val="tx1"/>
          </a:solidFill>
          <a:latin typeface="Arial"/>
        </a:defRPr>
      </a:lvl3pPr>
      <a:lvl4pPr lvl="0" algn="ctr" rtl="0">
        <a:defRPr sz="4400" b="1">
          <a:solidFill>
            <a:schemeClr val="tx1"/>
          </a:solidFill>
          <a:latin typeface="Arial"/>
        </a:defRPr>
      </a:lvl4pPr>
      <a:lvl5pPr lvl="0" algn="ctr" rtl="0">
        <a:defRPr sz="4400" b="1">
          <a:solidFill>
            <a:schemeClr val="tx1"/>
          </a:solidFill>
          <a:latin typeface="Arial"/>
        </a:defRPr>
      </a:lvl5pPr>
      <a:lvl6pPr lvl="0" algn="ctr" rtl="0" marL="457200">
        <a:defRPr sz="4400" b="1">
          <a:solidFill>
            <a:schemeClr val="tx1"/>
          </a:solidFill>
          <a:latin typeface="Arial"/>
        </a:defRPr>
      </a:lvl6pPr>
      <a:lvl7pPr lvl="0" algn="ctr" rtl="0" marL="914400">
        <a:defRPr sz="4400" b="1">
          <a:solidFill>
            <a:schemeClr val="tx1"/>
          </a:solidFill>
          <a:latin typeface="Arial"/>
        </a:defRPr>
      </a:lvl7pPr>
      <a:lvl8pPr lvl="0" algn="ctr" rtl="0" marL="1371600">
        <a:defRPr sz="4400" b="1">
          <a:solidFill>
            <a:schemeClr val="tx1"/>
          </a:solidFill>
          <a:latin typeface="Arial"/>
        </a:defRPr>
      </a:lvl8pPr>
      <a:lvl9pPr lvl="0" algn="ctr" rtl="0" marL="1828800">
        <a:defRPr sz="4400" b="1">
          <a:solidFill>
            <a:schemeClr val="tx1"/>
          </a:solidFill>
          <a:latin typeface="Arial"/>
        </a:defRPr>
      </a:lvl9pPr>
    </p:titleStyle>
    <p:bodyStyle>
      <a:lvl1pPr lvl="0" algn="l" rtl="0" marL="342900" indent="-342900">
        <a:spcBef>
          <a:spcPct val="20000"/>
        </a:spcBef>
        <a:buFont typeface="Arial"/>
        <a:buChar char="•"/>
        <a:defRPr sz="3200">
          <a:solidFill>
            <a:schemeClr val="tx1"/>
          </a:solidFill>
          <a:latin typeface="Arial"/>
        </a:defRPr>
      </a:lvl1pPr>
      <a:lvl2pPr lvl="0" algn="l" rtl="0" marL="742950" indent="-285750">
        <a:spcBef>
          <a:spcPct val="20000"/>
        </a:spcBef>
        <a:buFont typeface="Arial"/>
        <a:buChar char="–"/>
        <a:defRPr sz="2800">
          <a:solidFill>
            <a:schemeClr val="tx1"/>
          </a:solidFill>
          <a:latin typeface="Arial"/>
        </a:defRPr>
      </a:lvl2pPr>
      <a:lvl3pPr lvl="0" algn="l" rtl="0" marL="1143000" indent="-228600">
        <a:spcBef>
          <a:spcPct val="20000"/>
        </a:spcBef>
        <a:buFont typeface="Arial"/>
        <a:buChar char="•"/>
        <a:defRPr sz="2400">
          <a:solidFill>
            <a:schemeClr val="tx1"/>
          </a:solidFill>
          <a:latin typeface="Arial"/>
        </a:defRPr>
      </a:lvl3pPr>
      <a:lvl4pPr lvl="0" algn="l" rtl="0" marL="1600200" indent="-228600">
        <a:spcBef>
          <a:spcPct val="20000"/>
        </a:spcBef>
        <a:buFont typeface="Arial"/>
        <a:buChar char="–"/>
        <a:defRPr sz="2000">
          <a:solidFill>
            <a:schemeClr val="tx1"/>
          </a:solidFill>
          <a:latin typeface="Arial"/>
        </a:defRPr>
      </a:lvl4pPr>
      <a:lvl5pPr lvl="0" algn="l" rtl="0" marL="2057400" indent="-228600">
        <a:spcBef>
          <a:spcPct val="20000"/>
        </a:spcBef>
        <a:buFont typeface="Arial"/>
        <a:buChar char="»"/>
        <a:defRPr sz="2000">
          <a:solidFill>
            <a:schemeClr val="tx1"/>
          </a:solidFill>
          <a:latin typeface="Arial"/>
        </a:defRPr>
      </a:lvl5pPr>
      <a:lvl6pPr lvl="0" algn="l" rtl="0" marL="2514600" indent="-228600">
        <a:spcBef>
          <a:spcPct val="20000"/>
        </a:spcBef>
        <a:buFont typeface="Arial"/>
        <a:buChar char="•"/>
        <a:defRPr sz="2000">
          <a:solidFill>
            <a:schemeClr val="tx1"/>
          </a:solidFill>
          <a:latin typeface="Calibri"/>
        </a:defRPr>
      </a:lvl6pPr>
      <a:lvl7pPr lvl="0" algn="l" rtl="0" marL="2971800" indent="-228600">
        <a:spcBef>
          <a:spcPct val="20000"/>
        </a:spcBef>
        <a:buFont typeface="Arial"/>
        <a:buChar char="•"/>
        <a:defRPr sz="2000">
          <a:solidFill>
            <a:schemeClr val="tx1"/>
          </a:solidFill>
          <a:latin typeface="Calibri"/>
        </a:defRPr>
      </a:lvl7pPr>
      <a:lvl8pPr lvl="0" algn="l" rtl="0" marL="3429000" indent="-228600">
        <a:spcBef>
          <a:spcPct val="20000"/>
        </a:spcBef>
        <a:buFont typeface="Arial"/>
        <a:buChar char="•"/>
        <a:defRPr sz="2000">
          <a:solidFill>
            <a:schemeClr val="tx1"/>
          </a:solidFill>
          <a:latin typeface="Calibri"/>
        </a:defRPr>
      </a:lvl8pPr>
      <a:lvl9pPr lvl="0" algn="l" rtl="0" marL="3886200" indent="-228600">
        <a:spcBef>
          <a:spcPct val="20000"/>
        </a:spcBef>
        <a:buFont typeface="Arial"/>
        <a:buChar char="•"/>
        <a:defRPr sz="2000">
          <a:solidFill>
            <a:schemeClr val="tx1"/>
          </a:solidFill>
          <a:latin typeface="Calibri"/>
        </a:defRPr>
      </a:lvl9pPr>
    </p:bodyStyle>
    <p:otherStyle>
      <a:lvl1pPr lvl="0" algn="l" rtl="0" marL="0">
        <a:defRPr sz="1800">
          <a:solidFill>
            <a:schemeClr val="tx1"/>
          </a:solidFill>
          <a:latin typeface="Calibri"/>
        </a:defRPr>
      </a:lvl1pPr>
      <a:lvl2pPr lvl="0" algn="l" rtl="0" marL="457200">
        <a:defRPr sz="1800">
          <a:solidFill>
            <a:schemeClr val="tx1"/>
          </a:solidFill>
          <a:latin typeface="Calibri"/>
        </a:defRPr>
      </a:lvl2pPr>
      <a:lvl3pPr lvl="0" algn="l" rtl="0" marL="914400">
        <a:defRPr sz="1800">
          <a:solidFill>
            <a:schemeClr val="tx1"/>
          </a:solidFill>
          <a:latin typeface="Calibri"/>
        </a:defRPr>
      </a:lvl3pPr>
      <a:lvl4pPr lvl="0" algn="l" rtl="0" marL="1371600">
        <a:defRPr sz="1800">
          <a:solidFill>
            <a:schemeClr val="tx1"/>
          </a:solidFill>
          <a:latin typeface="Calibri"/>
        </a:defRPr>
      </a:lvl4pPr>
      <a:lvl5pPr lvl="0" algn="l" rtl="0" marL="1828800">
        <a:defRPr sz="1800">
          <a:solidFill>
            <a:schemeClr val="tx1"/>
          </a:solidFill>
          <a:latin typeface="Calibri"/>
        </a:defRPr>
      </a:lvl5pPr>
      <a:lvl6pPr lvl="0" algn="l" rtl="0" marL="2286000">
        <a:defRPr sz="1800">
          <a:solidFill>
            <a:schemeClr val="tx1"/>
          </a:solidFill>
          <a:latin typeface="Calibri"/>
        </a:defRPr>
      </a:lvl6pPr>
      <a:lvl7pPr lvl="0" algn="l" rtl="0" marL="2743200">
        <a:defRPr sz="1800">
          <a:solidFill>
            <a:schemeClr val="tx1"/>
          </a:solidFill>
          <a:latin typeface="Calibri"/>
        </a:defRPr>
      </a:lvl7pPr>
      <a:lvl8pPr lvl="0" algn="l" rtl="0" marL="3200400">
        <a:defRPr sz="1800">
          <a:solidFill>
            <a:schemeClr val="tx1"/>
          </a:solidFill>
          <a:latin typeface="Calibri"/>
        </a:defRPr>
      </a:lvl8pPr>
      <a:lvl9pPr lvl="0" algn="l" rtl="0" marL="3657600">
        <a:defRPr sz="1800">
          <a:solidFill>
            <a:schemeClr val="tx1"/>
          </a:solidFill>
          <a:latin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notesMaster" Target="../notesMasters/notesMaster1.xml"/><Relationship Id="rId3" Type="http://schemas.openxmlformats.org/officeDocument/2006/relationships/slide" Target="../slid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 Id="rId4" Type="http://schemas.openxmlformats.org/officeDocument/2006/relationships/slide" Target="../slides/slide10.xml"/><Relationship Id="rId3" Type="http://schemas.openxmlformats.org/officeDocument/2006/relationships/notesSlide" Target="../notesSlides/notesSlide10.xml"/><Relationship Id="rId5" Type="http://schemas.openxmlformats.org/officeDocument/2006/relationships/notesMaster" Target="../notesMasters/notesMaster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notesMaster" Target="../notesMasters/notesMaster1.xml"/><Relationship Id="rId3" Type="http://schemas.openxmlformats.org/officeDocument/2006/relationships/slide" Target="../slid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notesMaster" Target="../notesMasters/notesMaster1.xml"/><Relationship Id="rId3" Type="http://schemas.openxmlformats.org/officeDocument/2006/relationships/slide" Target="../slides/sl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png"/><Relationship Id="rId4" Type="http://schemas.openxmlformats.org/officeDocument/2006/relationships/slide" Target="../slides/slide4.xml"/><Relationship Id="rId3" Type="http://schemas.openxmlformats.org/officeDocument/2006/relationships/notesSlide" Target="../notesSlides/notesSlide4.xml"/><Relationship Id="rId5" Type="http://schemas.openxmlformats.org/officeDocument/2006/relationships/notesMaster" Target="../notesMasters/notesMaster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notesMaster" Target="../notesMasters/notesMaster1.xml"/><Relationship Id="rId3" Type="http://schemas.openxmlformats.org/officeDocument/2006/relationships/slide" Target="../slid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notesMaster" Target="../notesMasters/notesMaster1.xml"/><Relationship Id="rId3" Type="http://schemas.openxmlformats.org/officeDocument/2006/relationships/slide" Target="../slid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notesMaster" Target="../notesMasters/notesMaster1.xml"/><Relationship Id="rId3" Type="http://schemas.openxmlformats.org/officeDocument/2006/relationships/slide" Target="../slides/slide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notesSlide" Target="../notesSlides/notesSlide8.xml"/><Relationship Id="rId3" Type="http://schemas.openxmlformats.org/officeDocument/2006/relationships/slideLayout" Target="../slideLayouts/slideLayout4.xml"/><Relationship Id="rId6" Type="http://schemas.openxmlformats.org/officeDocument/2006/relationships/notesMaster" Target="../notesMasters/notesMaster1.xml"/><Relationship Id="rId5" Type="http://schemas.openxmlformats.org/officeDocument/2006/relationships/slide" Target="../slides/slide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media/image6.jpeg"/><Relationship Id="rId4" Type="http://schemas.openxmlformats.org/officeDocument/2006/relationships/notesSlide" Target="../notesSlides/notesSlide9.xml"/><Relationship Id="rId3" Type="http://schemas.openxmlformats.org/officeDocument/2006/relationships/slideLayout" Target="../slideLayouts/slideLayout4.xml"/><Relationship Id="rId6" Type="http://schemas.openxmlformats.org/officeDocument/2006/relationships/notesMaster" Target="../notesMasters/notesMaster1.xml"/><Relationship Id="rId5" Type="http://schemas.openxmlformats.org/officeDocument/2006/relationships/slide" Target="../slides/slide9.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ctrTitle"/>
          </p:nvPr>
        </p:nvSpPr>
        <p:spPr>
          <a:prstGeom prst="rect"/>
        </p:spPr>
        <p:txBody>
          <a:bodyPr/>
          <a:lstStyle>
            <a:lvl1pPr lvl="0">
              <a:defRPr/>
            </a:lvl1pPr>
          </a:lstStyle>
          <a:p>
            <a:pPr lvl="0" rtl="0"/>
            <a:r>
              <a:rPr sz="2400" lang="ru-RU"/>
              <a:t>МБОУ «Городищенская СШ №2»</a:t>
            </a:r>
          </a:p>
        </p:txBody>
      </p:sp>
      <p:sp>
        <p:nvSpPr>
          <p:cNvPr id="3" name=""/>
          <p:cNvSpPr txBox="1"/>
          <p:nvPr>
            <p:ph type="subTitle" idx="1"/>
          </p:nvPr>
        </p:nvSpPr>
        <p:spPr>
          <a:xfrm>
            <a:off x="1371600" y="2996952"/>
            <a:ext cx="6400800" cy="2641848"/>
          </a:xfrm>
          <a:prstGeom prst="rect"/>
        </p:spPr>
        <p:txBody>
          <a:bodyPr/>
          <a:lstStyle>
            <a:lvl1pPr lvl="0">
              <a:defRPr/>
            </a:lvl1pPr>
          </a:lstStyle>
          <a:p>
            <a:pPr lvl="0" rtl="0"/>
            <a:r>
              <a:rPr b="1" i="1" lang="ru-RU">
                <a:solidFill>
                  <a:schemeClr val="accent6">
                    <a:lumMod val="50000"/>
                  </a:schemeClr>
                </a:solidFill>
                <a:latin typeface="Century"/>
              </a:rPr>
              <a:t>Подставка под цветы </a:t>
            </a:r>
          </a:p>
          <a:p>
            <a:pPr lvl="0" algn="r" rtl="0"/>
          </a:p>
          <a:p>
            <a:pPr lvl="0" algn="r" rtl="0"/>
          </a:p>
          <a:p>
            <a:pPr lvl="0" rtl="0"/>
            <a:r>
              <a:rPr sz="1800" b="1" i="1" lang="ru-RU">
                <a:solidFill>
                  <a:schemeClr val="accent6">
                    <a:lumMod val="50000"/>
                  </a:schemeClr>
                </a:solidFill>
                <a:latin typeface="Century"/>
              </a:rPr>
              <a:t>      </a:t>
            </a:r>
            <a:r>
              <a:rPr sz="2000" lang="ru-RU">
                <a:solidFill>
                  <a:schemeClr val="accent6">
                    <a:lumMod val="50000"/>
                  </a:schemeClr>
                </a:solidFill>
                <a:latin typeface="Times New Roman"/>
              </a:rPr>
              <a:t>Разработал: Матвеев Степан</a:t>
            </a:r>
          </a:p>
          <a:p>
            <a:pPr lvl="0" rtl="0"/>
            <a:r>
              <a:rPr sz="2000" lang="ru-RU">
                <a:solidFill>
                  <a:schemeClr val="accent6">
                    <a:lumMod val="50000"/>
                  </a:schemeClr>
                </a:solidFill>
                <a:latin typeface="Times New Roman"/>
              </a:rPr>
              <a:t>-ученик 7Б класса</a:t>
            </a:r>
          </a:p>
          <a:p>
            <a:pPr lvl="0" rtl="0"/>
            <a:r>
              <a:rPr sz="2000" lang="ru-RU">
                <a:solidFill>
                  <a:schemeClr val="accent6">
                    <a:lumMod val="50000"/>
                  </a:schemeClr>
                </a:solidFill>
                <a:latin typeface="Times New Roman"/>
              </a:rPr>
              <a:t>                   Руководитель: учитель технологии </a:t>
            </a:r>
          </a:p>
          <a:p>
            <a:pPr lvl="0" rtl="0"/>
            <a:r>
              <a:rPr sz="2000" lang="ru-RU">
                <a:solidFill>
                  <a:schemeClr val="accent6">
                    <a:lumMod val="50000"/>
                  </a:schemeClr>
                </a:solidFill>
                <a:latin typeface="Times New Roman"/>
              </a:rPr>
              <a:t>Леонтьева О.И.</a:t>
            </a:r>
          </a:p>
        </p:txBody>
      </p:sp>
    </p:spTree>
  </p:cSld>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Готовое изделие</a:t>
            </a:r>
          </a:p>
        </p:txBody>
      </p:sp>
      <p:pic>
        <p:nvPicPr>
          <p:cNvPr id="3" name=""/>
          <p:cNvPicPr/>
          <p:nvPr/>
        </p:nvPicPr>
        <p:blipFill>
          <a:blip r:embed="rId1"/>
          <a:srcRect/>
          <a:stretch>
            <a:fillRect/>
          </a:stretch>
        </p:blipFill>
        <p:spPr>
          <a:xfrm rot="0">
            <a:off x="1476101" y="1496634"/>
            <a:ext cx="5718606" cy="4421172"/>
          </a:xfrm>
          <a:prstGeom prst="rect"/>
          <a:ln w="127000">
            <a:solidFill>
              <a:srgbClr val="FFFFFF"/>
            </a:solidFill>
          </a:ln>
        </p:spPr>
      </p:pic>
    </p:spTree>
  </p:cSld>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a:r>
              <a:rPr lang="ru-RU"/>
              <a:t>Техника безопасности</a:t>
            </a:r>
            <a:br/>
          </a:p>
        </p:txBody>
      </p:sp>
      <p:sp>
        <p:nvSpPr>
          <p:cNvPr id="3" name=""/>
          <p:cNvSpPr txBox="1"/>
          <p:nvPr>
            <p:ph type="body" idx="1"/>
          </p:nvPr>
        </p:nvSpPr>
        <p:spPr>
          <a:prstGeom prst="rect"/>
        </p:spPr>
        <p:txBody>
          <a:bodyPr/>
          <a:lstStyle>
            <a:lvl1pPr lvl="0">
              <a:defRPr/>
            </a:lvl1pPr>
          </a:lstStyle>
          <a:p>
            <a:pPr lvl="0" rtl="0"/>
            <a:r>
              <a:rPr sz="2000" lang="ru-RU">
                <a:solidFill>
                  <a:schemeClr val="accent6">
                    <a:lumMod val="50000"/>
                  </a:schemeClr>
                </a:solidFill>
                <a:latin typeface="Times New Roman"/>
              </a:rPr>
              <a:t>Правила </a:t>
            </a:r>
            <a:r>
              <a:rPr sz="2000" lang="ru-RU">
                <a:solidFill>
                  <a:schemeClr val="accent6">
                    <a:lumMod val="50000"/>
                  </a:schemeClr>
                </a:solidFill>
                <a:latin typeface="Times New Roman"/>
              </a:rPr>
              <a:t>техники безопасности при пилении древесины</a:t>
            </a:r>
          </a:p>
          <a:p>
            <a:pPr lvl="0" rtl="0"/>
            <a:r>
              <a:rPr sz="2000" lang="ru-RU">
                <a:solidFill>
                  <a:schemeClr val="accent6">
                    <a:lumMod val="50000"/>
                  </a:schemeClr>
                </a:solidFill>
                <a:latin typeface="Times New Roman"/>
              </a:rPr>
              <a:t>Правила безопасной работы при долблении древесины</a:t>
            </a:r>
          </a:p>
          <a:p>
            <a:pPr lvl="0" rtl="0"/>
            <a:r>
              <a:rPr sz="2000" lang="ru-RU">
                <a:solidFill>
                  <a:schemeClr val="accent6">
                    <a:lumMod val="50000"/>
                  </a:schemeClr>
                </a:solidFill>
                <a:latin typeface="Times New Roman"/>
              </a:rPr>
              <a:t>Правила </a:t>
            </a:r>
            <a:r>
              <a:rPr sz="2000" lang="ru-RU">
                <a:solidFill>
                  <a:schemeClr val="accent6">
                    <a:lumMod val="50000"/>
                  </a:schemeClr>
                </a:solidFill>
                <a:latin typeface="Times New Roman"/>
              </a:rPr>
              <a:t>безопасности работы на токарном станке по обработке древесины</a:t>
            </a:r>
          </a:p>
          <a:p>
            <a:pPr lvl="0" rtl="0"/>
            <a:r>
              <a:rPr sz="2000" lang="ru-RU">
                <a:solidFill>
                  <a:schemeClr val="accent6">
                    <a:lumMod val="50000"/>
                  </a:schemeClr>
                </a:solidFill>
                <a:latin typeface="Times New Roman"/>
              </a:rPr>
              <a:t>Электробезопасность </a:t>
            </a:r>
            <a:r>
              <a:rPr sz="2000" lang="ru-RU">
                <a:solidFill>
                  <a:schemeClr val="accent6">
                    <a:lumMod val="50000"/>
                  </a:schemeClr>
                </a:solidFill>
                <a:latin typeface="Times New Roman"/>
              </a:rPr>
              <a:t>при работе на электрооборудовании</a:t>
            </a:r>
          </a:p>
        </p:txBody>
      </p:sp>
    </p:spTree>
  </p:cSld>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a:r>
              <a:rPr lang="ru-RU"/>
              <a:t>Экономическая часть проекта</a:t>
            </a:r>
          </a:p>
        </p:txBody>
      </p:sp>
      <p:sp>
        <p:nvSpPr>
          <p:cNvPr id="3" name=""/>
          <p:cNvSpPr txBox="1"/>
          <p:nvPr>
            <p:ph type="body" idx="1"/>
          </p:nvPr>
        </p:nvSpPr>
        <p:spPr>
          <a:prstGeom prst="rect"/>
        </p:spPr>
        <p:txBody>
          <a:bodyPr/>
          <a:lstStyle>
            <a:lvl1pPr lvl="0">
              <a:defRPr/>
            </a:lvl1pPr>
          </a:lstStyle>
          <a:p>
            <a:pPr lvl="0" rtl="0"/>
            <a:r>
              <a:rPr sz="2000" lang="ru-RU">
                <a:solidFill>
                  <a:schemeClr val="accent6">
                    <a:lumMod val="50000"/>
                  </a:schemeClr>
                </a:solidFill>
                <a:latin typeface="Times New Roman"/>
              </a:rPr>
              <a:t>Стоимость изготовленного изделия в основном определяется затратами на материалы, </a:t>
            </a:r>
            <a:r>
              <a:rPr sz="2000" lang="ru-RU">
                <a:solidFill>
                  <a:schemeClr val="accent6">
                    <a:lumMod val="50000"/>
                  </a:schemeClr>
                </a:solidFill>
                <a:latin typeface="Times New Roman"/>
              </a:rPr>
              <a:t>электроэнергию.</a:t>
            </a:r>
          </a:p>
          <a:p>
            <a:pPr lvl="0" rtl="0" marL="0" indent="0">
              <a:buNone/>
            </a:pPr>
            <a:r>
              <a:rPr sz="2000" lang="ru-RU">
                <a:solidFill>
                  <a:schemeClr val="accent6">
                    <a:lumMod val="50000"/>
                  </a:schemeClr>
                </a:solidFill>
                <a:latin typeface="Times New Roman"/>
              </a:rPr>
              <a:t>Согласно проведенным расчетам затраты составили:</a:t>
            </a:r>
          </a:p>
          <a:p>
            <a:pPr lvl="0" rtl="0" marL="0" indent="0">
              <a:buNone/>
            </a:pPr>
            <a:r>
              <a:rPr sz="2000" lang="ru-RU">
                <a:solidFill>
                  <a:schemeClr val="accent6">
                    <a:lumMod val="50000"/>
                  </a:schemeClr>
                </a:solidFill>
                <a:latin typeface="Times New Roman"/>
              </a:rPr>
              <a:t>•	на материалы – 103 рублей, 23 копеек, в </a:t>
            </a:r>
            <a:r>
              <a:rPr sz="2000" lang="ru-RU">
                <a:solidFill>
                  <a:schemeClr val="accent6">
                    <a:lumMod val="50000"/>
                  </a:schemeClr>
                </a:solidFill>
                <a:latin typeface="Times New Roman"/>
              </a:rPr>
              <a:t>т.ч</a:t>
            </a:r>
            <a:r>
              <a:rPr sz="2000" lang="ru-RU">
                <a:solidFill>
                  <a:schemeClr val="accent6">
                    <a:lumMod val="50000"/>
                  </a:schemeClr>
                </a:solidFill>
                <a:latin typeface="Times New Roman"/>
              </a:rPr>
              <a:t>.</a:t>
            </a:r>
          </a:p>
          <a:p>
            <a:pPr lvl="0" rtl="0"/>
            <a:r>
              <a:rPr sz="2000" lang="ru-RU">
                <a:solidFill>
                  <a:schemeClr val="accent6">
                    <a:lumMod val="50000"/>
                  </a:schemeClr>
                </a:solidFill>
                <a:latin typeface="Times New Roman"/>
              </a:rPr>
              <a:t>	на древесину – 99,9 рублей</a:t>
            </a:r>
          </a:p>
          <a:p>
            <a:pPr lvl="0" rtl="0"/>
            <a:r>
              <a:rPr sz="2000" lang="ru-RU">
                <a:solidFill>
                  <a:schemeClr val="accent6">
                    <a:lumMod val="50000"/>
                  </a:schemeClr>
                </a:solidFill>
                <a:latin typeface="Times New Roman"/>
              </a:rPr>
              <a:t>	на </a:t>
            </a:r>
            <a:r>
              <a:rPr sz="2000" lang="ru-RU">
                <a:solidFill>
                  <a:schemeClr val="accent6">
                    <a:lumMod val="50000"/>
                  </a:schemeClr>
                </a:solidFill>
                <a:latin typeface="Times New Roman"/>
              </a:rPr>
              <a:t>лак – Стоимость 27,5 г лака: </a:t>
            </a:r>
            <a:r>
              <a:rPr sz="2000" lang="ru-RU">
                <a:solidFill>
                  <a:schemeClr val="accent6">
                    <a:lumMod val="50000"/>
                  </a:schemeClr>
                </a:solidFill>
                <a:latin typeface="Times New Roman"/>
              </a:rPr>
              <a:t>Сл</a:t>
            </a:r>
            <a:r>
              <a:rPr sz="2000" lang="ru-RU">
                <a:solidFill>
                  <a:schemeClr val="accent6">
                    <a:lumMod val="50000"/>
                  </a:schemeClr>
                </a:solidFill>
                <a:latin typeface="Times New Roman"/>
              </a:rPr>
              <a:t> = m </a:t>
            </a:r>
            <a:r>
              <a:rPr sz="2000" lang="ru-RU">
                <a:solidFill>
                  <a:schemeClr val="accent6">
                    <a:lumMod val="50000"/>
                  </a:schemeClr>
                </a:solidFill>
                <a:latin typeface="Times New Roman"/>
              </a:rPr>
              <a:t>* </a:t>
            </a:r>
            <a:r>
              <a:rPr sz="2000" lang="ru-RU">
                <a:solidFill>
                  <a:schemeClr val="accent6">
                    <a:lumMod val="50000"/>
                  </a:schemeClr>
                </a:solidFill>
                <a:latin typeface="Times New Roman"/>
              </a:rPr>
              <a:t>ц = 0,0275 *</a:t>
            </a:r>
            <a:r>
              <a:rPr sz="2000" lang="ru-RU">
                <a:solidFill>
                  <a:schemeClr val="accent6">
                    <a:lumMod val="50000"/>
                  </a:schemeClr>
                </a:solidFill>
                <a:latin typeface="Times New Roman"/>
              </a:rPr>
              <a:t> </a:t>
            </a:r>
            <a:r>
              <a:rPr sz="2000" lang="ru-RU">
                <a:solidFill>
                  <a:schemeClr val="accent6">
                    <a:lumMod val="50000"/>
                  </a:schemeClr>
                </a:solidFill>
                <a:latin typeface="Times New Roman"/>
              </a:rPr>
              <a:t>110 = 3,025 </a:t>
            </a:r>
            <a:r>
              <a:rPr sz="2000" lang="ru-RU">
                <a:solidFill>
                  <a:schemeClr val="accent6">
                    <a:lumMod val="50000"/>
                  </a:schemeClr>
                </a:solidFill>
                <a:latin typeface="Times New Roman"/>
              </a:rPr>
              <a:t>руб</a:t>
            </a:r>
            <a:r>
              <a:rPr sz="2000" lang="ru-RU">
                <a:solidFill>
                  <a:schemeClr val="accent6">
                    <a:lumMod val="50000"/>
                  </a:schemeClr>
                </a:solidFill>
                <a:latin typeface="Times New Roman"/>
              </a:rPr>
              <a:t> = 3 рублей 30 копеек.3 рублей 30 </a:t>
            </a:r>
            <a:r>
              <a:rPr sz="2000" lang="ru-RU">
                <a:solidFill>
                  <a:schemeClr val="accent6">
                    <a:lumMod val="50000"/>
                  </a:schemeClr>
                </a:solidFill>
                <a:latin typeface="Times New Roman"/>
              </a:rPr>
              <a:t>копеек </a:t>
            </a:r>
          </a:p>
          <a:p>
            <a:pPr lvl="0" rtl="0"/>
            <a:r>
              <a:rPr sz="2000" lang="ru-RU">
                <a:solidFill>
                  <a:schemeClr val="accent6">
                    <a:lumMod val="50000"/>
                  </a:schemeClr>
                </a:solidFill>
                <a:latin typeface="Times New Roman"/>
              </a:rPr>
              <a:t> </a:t>
            </a:r>
            <a:r>
              <a:rPr sz="2000" lang="ru-RU">
                <a:solidFill>
                  <a:schemeClr val="accent6">
                    <a:lumMod val="50000"/>
                  </a:schemeClr>
                </a:solidFill>
                <a:latin typeface="Times New Roman"/>
              </a:rPr>
              <a:t>         на электроэнергию- 20 квт по 4.80= 96 руб.</a:t>
            </a:r>
          </a:p>
          <a:p>
            <a:pPr lvl="0" rtl="0"/>
            <a:r>
              <a:rPr sz="2000" lang="ru-RU">
                <a:solidFill>
                  <a:schemeClr val="accent6">
                    <a:lumMod val="50000"/>
                  </a:schemeClr>
                </a:solidFill>
                <a:latin typeface="Times New Roman"/>
              </a:rPr>
              <a:t>При </a:t>
            </a:r>
            <a:r>
              <a:rPr sz="2000" lang="ru-RU">
                <a:solidFill>
                  <a:schemeClr val="accent6">
                    <a:lumMod val="50000"/>
                  </a:schemeClr>
                </a:solidFill>
                <a:latin typeface="Times New Roman"/>
              </a:rPr>
              <a:t>условии приобретения всех материалов, оплаты затрат на электроэнергию, </a:t>
            </a:r>
            <a:r>
              <a:rPr sz="2000" lang="ru-RU">
                <a:solidFill>
                  <a:schemeClr val="accent6">
                    <a:lumMod val="50000"/>
                  </a:schemeClr>
                </a:solidFill>
                <a:latin typeface="Times New Roman"/>
              </a:rPr>
              <a:t>себестоимость </a:t>
            </a:r>
            <a:r>
              <a:rPr sz="2000" lang="ru-RU">
                <a:solidFill>
                  <a:schemeClr val="accent6">
                    <a:lumMod val="50000"/>
                  </a:schemeClr>
                </a:solidFill>
                <a:latin typeface="Times New Roman"/>
              </a:rPr>
              <a:t>изделия составит </a:t>
            </a:r>
            <a:r>
              <a:rPr sz="2000" lang="ru-RU">
                <a:solidFill>
                  <a:schemeClr val="accent6">
                    <a:lumMod val="50000"/>
                  </a:schemeClr>
                </a:solidFill>
                <a:latin typeface="Times New Roman"/>
              </a:rPr>
              <a:t>199 рубля </a:t>
            </a:r>
            <a:r>
              <a:rPr sz="2000" lang="ru-RU">
                <a:solidFill>
                  <a:schemeClr val="accent6">
                    <a:lumMod val="50000"/>
                  </a:schemeClr>
                </a:solidFill>
                <a:latin typeface="Times New Roman"/>
              </a:rPr>
              <a:t>2</a:t>
            </a:r>
            <a:r>
              <a:rPr sz="2000" lang="ru-RU">
                <a:solidFill>
                  <a:schemeClr val="accent6">
                    <a:lumMod val="50000"/>
                  </a:schemeClr>
                </a:solidFill>
                <a:latin typeface="Times New Roman"/>
              </a:rPr>
              <a:t>3 копейки.</a:t>
            </a:r>
          </a:p>
        </p:txBody>
      </p:sp>
    </p:spTree>
  </p:cSld>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СПИСОК ЛИТЕРАТУРЫ</a:t>
            </a:r>
          </a:p>
        </p:txBody>
      </p:sp>
      <p:sp>
        <p:nvSpPr>
          <p:cNvPr id="3" name=""/>
          <p:cNvSpPr txBox="1"/>
          <p:nvPr>
            <p:ph type="body" idx="1"/>
          </p:nvPr>
        </p:nvSpPr>
        <p:spPr>
          <a:prstGeom prst="rect"/>
        </p:spPr>
        <p:txBody>
          <a:bodyPr/>
          <a:lstStyle>
            <a:lvl1pPr lvl="0">
              <a:defRPr/>
            </a:lvl1pPr>
          </a:lstStyle>
          <a:p>
            <a:pPr lvl="0" rtl="0" marL="0" indent="0">
              <a:buNone/>
            </a:pPr>
            <a:r>
              <a:rPr sz="1800" lang="ru-RU">
                <a:solidFill>
                  <a:schemeClr val="accent6">
                    <a:lumMod val="50000"/>
                  </a:schemeClr>
                </a:solidFill>
                <a:latin typeface="Times New Roman"/>
              </a:rPr>
              <a:t>1</a:t>
            </a:r>
            <a:r>
              <a:rPr sz="1800" lang="ru-RU">
                <a:solidFill>
                  <a:schemeClr val="accent6">
                    <a:lumMod val="50000"/>
                  </a:schemeClr>
                </a:solidFill>
                <a:latin typeface="Times New Roman"/>
              </a:rPr>
              <a:t>. Галин С.А., Галина Г.С. Культура Башкортостана.-Уфа, «КИТАП» 2002.</a:t>
            </a:r>
          </a:p>
          <a:p>
            <a:pPr lvl="0" rtl="0" marL="0" indent="0">
              <a:buNone/>
            </a:pPr>
            <a:r>
              <a:rPr sz="1800" lang="ru-RU">
                <a:solidFill>
                  <a:schemeClr val="accent6">
                    <a:lumMod val="50000"/>
                  </a:schemeClr>
                </a:solidFill>
                <a:latin typeface="Times New Roman"/>
              </a:rPr>
              <a:t>2.	</a:t>
            </a:r>
            <a:r>
              <a:rPr sz="1800" lang="ru-RU">
                <a:solidFill>
                  <a:schemeClr val="accent6">
                    <a:lumMod val="50000"/>
                  </a:schemeClr>
                </a:solidFill>
                <a:latin typeface="Times New Roman"/>
              </a:rPr>
              <a:t>Кузбеков</a:t>
            </a:r>
            <a:r>
              <a:rPr sz="1800" lang="ru-RU">
                <a:solidFill>
                  <a:schemeClr val="accent6">
                    <a:lumMod val="50000"/>
                  </a:schemeClr>
                </a:solidFill>
                <a:latin typeface="Times New Roman"/>
              </a:rPr>
              <a:t>. Ф.Т. История культуры башкир.-Уфа ,«КИТАП» 1997.</a:t>
            </a:r>
          </a:p>
          <a:p>
            <a:pPr lvl="0" rtl="0" marL="0" indent="0">
              <a:buNone/>
            </a:pPr>
            <a:r>
              <a:rPr sz="1800" lang="ru-RU">
                <a:solidFill>
                  <a:schemeClr val="accent6">
                    <a:lumMod val="50000"/>
                  </a:schemeClr>
                </a:solidFill>
                <a:latin typeface="Times New Roman"/>
              </a:rPr>
              <a:t>3.	</a:t>
            </a:r>
            <a:r>
              <a:rPr sz="1800" lang="ru-RU">
                <a:solidFill>
                  <a:schemeClr val="accent6">
                    <a:lumMod val="50000"/>
                  </a:schemeClr>
                </a:solidFill>
                <a:latin typeface="Times New Roman"/>
              </a:rPr>
              <a:t>Самородский</a:t>
            </a:r>
            <a:r>
              <a:rPr sz="1800" lang="ru-RU">
                <a:solidFill>
                  <a:schemeClr val="accent6">
                    <a:lumMod val="50000"/>
                  </a:schemeClr>
                </a:solidFill>
                <a:latin typeface="Times New Roman"/>
              </a:rPr>
              <a:t> П.С. Технология.- Москва,</a:t>
            </a:r>
          </a:p>
          <a:p>
            <a:pPr lvl="0" rtl="0" marL="0" indent="0">
              <a:buNone/>
            </a:pPr>
            <a:r>
              <a:rPr sz="1800" lang="ru-RU">
                <a:solidFill>
                  <a:schemeClr val="accent6">
                    <a:lumMod val="50000"/>
                  </a:schemeClr>
                </a:solidFill>
                <a:latin typeface="Times New Roman"/>
              </a:rPr>
              <a:t>«ВЕНТАНА-ГРАФ» 1996.</a:t>
            </a:r>
          </a:p>
          <a:p>
            <a:pPr lvl="0" rtl="0" marL="0" indent="0">
              <a:buNone/>
            </a:pPr>
            <a:r>
              <a:rPr sz="1800" lang="ru-RU">
                <a:solidFill>
                  <a:schemeClr val="accent6">
                    <a:lumMod val="50000"/>
                  </a:schemeClr>
                </a:solidFill>
                <a:latin typeface="Times New Roman"/>
              </a:rPr>
              <a:t>2.	</a:t>
            </a:r>
            <a:r>
              <a:rPr sz="1800" lang="ru-RU">
                <a:solidFill>
                  <a:schemeClr val="accent6">
                    <a:lumMod val="50000"/>
                  </a:schemeClr>
                </a:solidFill>
                <a:latin typeface="Times New Roman"/>
              </a:rPr>
              <a:t>Семеацов</a:t>
            </a:r>
            <a:r>
              <a:rPr sz="1800" lang="ru-RU">
                <a:solidFill>
                  <a:schemeClr val="accent6">
                    <a:lumMod val="50000"/>
                  </a:schemeClr>
                </a:solidFill>
                <a:latin typeface="Times New Roman"/>
              </a:rPr>
              <a:t> А.Ю. Резьба по дереву. -Минск, «СОВРЕМЕННОЕ СЛОВО» 2003.</a:t>
            </a:r>
          </a:p>
          <a:p>
            <a:pPr lvl="0" rtl="0" marL="0" indent="0">
              <a:buNone/>
            </a:pPr>
            <a:r>
              <a:rPr sz="1800" lang="ru-RU">
                <a:solidFill>
                  <a:schemeClr val="accent6">
                    <a:lumMod val="50000"/>
                  </a:schemeClr>
                </a:solidFill>
                <a:latin typeface="Times New Roman"/>
              </a:rPr>
              <a:t>3.	</a:t>
            </a:r>
            <a:r>
              <a:rPr sz="1800" lang="ru-RU">
                <a:solidFill>
                  <a:schemeClr val="accent6">
                    <a:lumMod val="50000"/>
                  </a:schemeClr>
                </a:solidFill>
                <a:latin typeface="Times New Roman"/>
              </a:rPr>
              <a:t>Н.Кукушкин</a:t>
            </a:r>
            <a:r>
              <a:rPr sz="1800" lang="ru-RU">
                <a:solidFill>
                  <a:schemeClr val="accent6">
                    <a:lumMod val="50000"/>
                  </a:schemeClr>
                </a:solidFill>
                <a:latin typeface="Times New Roman"/>
              </a:rPr>
              <a:t> Домовая и художественная резьба по дереву, «СПЕКТР» Москва 1996</a:t>
            </a:r>
          </a:p>
          <a:p>
            <a:pPr lvl="0" rtl="0" marL="0" indent="0">
              <a:buNone/>
            </a:pPr>
            <a:r>
              <a:rPr sz="1800" lang="ru-RU">
                <a:solidFill>
                  <a:schemeClr val="accent6">
                    <a:lumMod val="50000"/>
                  </a:schemeClr>
                </a:solidFill>
                <a:latin typeface="Times New Roman"/>
              </a:rPr>
              <a:t>4.	Интернет ресурсы: http://www.realwood.ru/faq/porodi/dub/</a:t>
            </a:r>
          </a:p>
          <a:p>
            <a:pPr lvl="0" rtl="0" marL="0" indent="0">
              <a:buNone/>
            </a:pPr>
            <a:r>
              <a:rPr sz="1800" lang="ru-RU">
                <a:solidFill>
                  <a:schemeClr val="accent6">
                    <a:lumMod val="50000"/>
                  </a:schemeClr>
                </a:solidFill>
                <a:latin typeface="Times New Roman"/>
              </a:rPr>
              <a:t>5.	http://www.parket-trend.ru/dub_oak_drevesina</a:t>
            </a:r>
          </a:p>
          <a:p>
            <a:pPr lvl="0" rtl="0" marL="0" indent="0">
              <a:buNone/>
            </a:pPr>
            <a:r>
              <a:rPr sz="1800" lang="ru-RU">
                <a:solidFill>
                  <a:schemeClr val="accent6">
                    <a:lumMod val="50000"/>
                  </a:schemeClr>
                </a:solidFill>
                <a:latin typeface="Times New Roman"/>
              </a:rPr>
              <a:t>6.	http://www.intervesp-stanki.ru/dub1.htm</a:t>
            </a:r>
          </a:p>
        </p:txBody>
      </p:sp>
    </p:spTree>
  </p:cSld>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Спасибо за внимание</a:t>
            </a:r>
          </a:p>
        </p:txBody>
      </p:sp>
      <p:sp>
        <p:nvSpPr>
          <p:cNvPr id="3" name=""/>
          <p:cNvSpPr txBox="1"/>
          <p:nvPr>
            <p:ph type="body" idx="1"/>
          </p:nvPr>
        </p:nvSpPr>
        <p:spPr>
          <a:prstGeom prst="rect"/>
        </p:spPr>
        <p:txBody>
          <a:bodyPr/>
          <a:lstStyle>
            <a:lvl1pPr lvl="0">
              <a:defRPr/>
            </a:lvl1pPr>
          </a:lstStyle>
          <a:p/>
        </p:txBody>
      </p:sp>
    </p:spTree>
  </p:cSld>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Цель и задачи проекта</a:t>
            </a:r>
          </a:p>
        </p:txBody>
      </p:sp>
      <p:sp>
        <p:nvSpPr>
          <p:cNvPr id="3" name=""/>
          <p:cNvSpPr txBox="1"/>
          <p:nvPr>
            <p:ph type="body" idx="1"/>
          </p:nvPr>
        </p:nvSpPr>
        <p:spPr>
          <a:prstGeom prst="rect"/>
        </p:spPr>
        <p:txBody>
          <a:bodyPr/>
          <a:lstStyle>
            <a:lvl1pPr lvl="0">
              <a:defRPr/>
            </a:lvl1pPr>
          </a:lstStyle>
          <a:p>
            <a:pPr lvl="1" rtl="0" marL="457200" indent="0">
              <a:buNone/>
            </a:pPr>
            <a:r>
              <a:rPr b="1" lang="ru-RU">
                <a:solidFill>
                  <a:schemeClr val="accent6">
                    <a:lumMod val="50000"/>
                  </a:schemeClr>
                </a:solidFill>
                <a:latin typeface="Times New Roman"/>
              </a:rPr>
              <a:t>Цель</a:t>
            </a:r>
            <a:r>
              <a:rPr lang="ru-RU">
                <a:solidFill>
                  <a:schemeClr val="accent6">
                    <a:lumMod val="50000"/>
                  </a:schemeClr>
                </a:solidFill>
                <a:latin typeface="Times New Roman"/>
              </a:rPr>
              <a:t>: Изготовить </a:t>
            </a:r>
            <a:r>
              <a:rPr lang="ru-RU">
                <a:solidFill>
                  <a:schemeClr val="accent6">
                    <a:lumMod val="50000"/>
                  </a:schemeClr>
                </a:solidFill>
                <a:latin typeface="Times New Roman"/>
              </a:rPr>
              <a:t>изделие, которое </a:t>
            </a:r>
            <a:r>
              <a:rPr lang="ru-RU">
                <a:solidFill>
                  <a:schemeClr val="accent6">
                    <a:lumMod val="50000"/>
                  </a:schemeClr>
                </a:solidFill>
                <a:latin typeface="Times New Roman"/>
              </a:rPr>
              <a:t>украсило </a:t>
            </a:r>
            <a:r>
              <a:rPr lang="ru-RU">
                <a:solidFill>
                  <a:schemeClr val="accent6">
                    <a:lumMod val="50000"/>
                  </a:schemeClr>
                </a:solidFill>
                <a:latin typeface="Times New Roman"/>
              </a:rPr>
              <a:t>бы интерьер </a:t>
            </a:r>
            <a:r>
              <a:rPr lang="ru-RU">
                <a:solidFill>
                  <a:schemeClr val="accent6">
                    <a:lumMod val="50000"/>
                  </a:schemeClr>
                </a:solidFill>
                <a:latin typeface="Times New Roman"/>
              </a:rPr>
              <a:t>квартиры.</a:t>
            </a:r>
          </a:p>
          <a:p>
            <a:pPr lvl="1" rtl="0" marL="457200" indent="0">
              <a:buNone/>
            </a:pPr>
            <a:r>
              <a:rPr b="1" lang="ru-RU">
                <a:solidFill>
                  <a:schemeClr val="accent6">
                    <a:lumMod val="50000"/>
                  </a:schemeClr>
                </a:solidFill>
                <a:latin typeface="Times New Roman"/>
              </a:rPr>
              <a:t>Задачи</a:t>
            </a:r>
            <a:r>
              <a:rPr b="1" lang="ru-RU">
                <a:solidFill>
                  <a:schemeClr val="accent6">
                    <a:lumMod val="50000"/>
                  </a:schemeClr>
                </a:solidFill>
                <a:latin typeface="Times New Roman"/>
              </a:rPr>
              <a:t>:</a:t>
            </a:r>
            <a:r>
              <a:rPr lang="ru-RU">
                <a:solidFill>
                  <a:schemeClr val="accent6">
                    <a:lumMod val="50000"/>
                  </a:schemeClr>
                </a:solidFill>
                <a:latin typeface="Times New Roman"/>
              </a:rPr>
              <a:t>	</a:t>
            </a:r>
          </a:p>
          <a:p>
            <a:pPr lvl="1" rtl="0" marL="457200" indent="0">
              <a:buNone/>
            </a:pPr>
            <a:r>
              <a:rPr sz="2000" lang="ru-RU">
                <a:solidFill>
                  <a:schemeClr val="accent6">
                    <a:lumMod val="50000"/>
                  </a:schemeClr>
                </a:solidFill>
                <a:latin typeface="Times New Roman"/>
              </a:rPr>
              <a:t>1.Разработать экономичную </a:t>
            </a:r>
            <a:r>
              <a:rPr sz="2000" lang="ru-RU">
                <a:solidFill>
                  <a:schemeClr val="accent6">
                    <a:lumMod val="50000"/>
                  </a:schemeClr>
                </a:solidFill>
                <a:latin typeface="Times New Roman"/>
              </a:rPr>
              <a:t>и </a:t>
            </a:r>
            <a:r>
              <a:rPr sz="2000" lang="ru-RU">
                <a:solidFill>
                  <a:schemeClr val="accent6">
                    <a:lumMod val="50000"/>
                  </a:schemeClr>
                </a:solidFill>
                <a:latin typeface="Times New Roman"/>
              </a:rPr>
              <a:t>технологичную конструкцию </a:t>
            </a:r>
            <a:r>
              <a:rPr sz="2000" lang="ru-RU">
                <a:solidFill>
                  <a:schemeClr val="accent6">
                    <a:lumMod val="50000"/>
                  </a:schemeClr>
                </a:solidFill>
                <a:latin typeface="Times New Roman"/>
              </a:rPr>
              <a:t>изделия из древесины с декоративной отделкой лаком</a:t>
            </a:r>
            <a:r>
              <a:rPr sz="2000" lang="ru-RU">
                <a:solidFill>
                  <a:schemeClr val="accent6">
                    <a:lumMod val="50000"/>
                  </a:schemeClr>
                </a:solidFill>
                <a:latin typeface="Times New Roman"/>
              </a:rPr>
              <a:t>;</a:t>
            </a:r>
          </a:p>
          <a:p>
            <a:pPr lvl="1" rtl="0" marL="457200" indent="0">
              <a:buNone/>
            </a:pPr>
            <a:r>
              <a:rPr sz="2000" lang="ru-RU">
                <a:solidFill>
                  <a:schemeClr val="accent6">
                    <a:lumMod val="50000"/>
                  </a:schemeClr>
                </a:solidFill>
                <a:latin typeface="Times New Roman"/>
              </a:rPr>
              <a:t>2.На </a:t>
            </a:r>
            <a:r>
              <a:rPr sz="2000" lang="ru-RU">
                <a:solidFill>
                  <a:schemeClr val="accent6">
                    <a:lumMod val="50000"/>
                  </a:schemeClr>
                </a:solidFill>
                <a:latin typeface="Times New Roman"/>
              </a:rPr>
              <a:t>основе изученных технологий обработки </a:t>
            </a:r>
            <a:r>
              <a:rPr sz="2000" lang="ru-RU">
                <a:solidFill>
                  <a:schemeClr val="accent6">
                    <a:lumMod val="50000"/>
                  </a:schemeClr>
                </a:solidFill>
                <a:latin typeface="Times New Roman"/>
              </a:rPr>
              <a:t>древесины, разработать несложный </a:t>
            </a:r>
            <a:r>
              <a:rPr sz="2000" lang="ru-RU">
                <a:solidFill>
                  <a:schemeClr val="accent6">
                    <a:lumMod val="50000"/>
                  </a:schemeClr>
                </a:solidFill>
                <a:latin typeface="Times New Roman"/>
              </a:rPr>
              <a:t>технологический процесс изготовления подставки</a:t>
            </a:r>
            <a:r>
              <a:rPr sz="2000" lang="ru-RU">
                <a:solidFill>
                  <a:schemeClr val="accent6">
                    <a:lumMod val="50000"/>
                  </a:schemeClr>
                </a:solidFill>
                <a:latin typeface="Times New Roman"/>
              </a:rPr>
              <a:t>;</a:t>
            </a:r>
          </a:p>
          <a:p>
            <a:pPr lvl="1" rtl="0" marL="457200" indent="0">
              <a:buNone/>
            </a:pPr>
            <a:r>
              <a:rPr sz="2000" lang="ru-RU">
                <a:solidFill>
                  <a:schemeClr val="accent6">
                    <a:lumMod val="50000"/>
                  </a:schemeClr>
                </a:solidFill>
                <a:latin typeface="Times New Roman"/>
              </a:rPr>
              <a:t>3.Согласно </a:t>
            </a:r>
            <a:r>
              <a:rPr sz="2000" lang="ru-RU">
                <a:solidFill>
                  <a:schemeClr val="accent6">
                    <a:lumMod val="50000"/>
                  </a:schemeClr>
                </a:solidFill>
                <a:latin typeface="Times New Roman"/>
              </a:rPr>
              <a:t>разработанной технической документации </a:t>
            </a:r>
            <a:r>
              <a:rPr sz="2000" lang="ru-RU">
                <a:solidFill>
                  <a:schemeClr val="accent6">
                    <a:lumMod val="50000"/>
                  </a:schemeClr>
                </a:solidFill>
                <a:latin typeface="Times New Roman"/>
              </a:rPr>
              <a:t> изготовить изделие.</a:t>
            </a:r>
          </a:p>
        </p:txBody>
      </p:sp>
    </p:spTree>
  </p:cSld>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Актуальность проекта</a:t>
            </a:r>
          </a:p>
        </p:txBody>
      </p:sp>
      <p:sp>
        <p:nvSpPr>
          <p:cNvPr id="3" name=""/>
          <p:cNvSpPr txBox="1"/>
          <p:nvPr>
            <p:ph type="body" idx="1"/>
          </p:nvPr>
        </p:nvSpPr>
        <p:spPr>
          <a:prstGeom prst="rect"/>
        </p:spPr>
        <p:txBody>
          <a:bodyPr/>
          <a:lstStyle>
            <a:lvl1pPr lvl="0">
              <a:defRPr/>
            </a:lvl1pPr>
          </a:lstStyle>
          <a:p>
            <a:pPr lvl="0" rtl="0"/>
            <a:r>
              <a:rPr sz="1800" lang="ru-RU">
                <a:solidFill>
                  <a:schemeClr val="accent6">
                    <a:lumMod val="50000"/>
                  </a:schemeClr>
                </a:solidFill>
                <a:latin typeface="Times New Roman"/>
              </a:rPr>
              <a:t>Подставки под цветы - важный и полезный аксессуар в интерьере. Оригинальная и стильная подставка под цветы украсит любое помещение, придаст уют и особую атмосферу комнате. Подставка для комнатных цветов – это предмет интерьера, отличающийся изяществом и утонченностью. Природа поставляет нам множество разных материалов, но подставки для цветов на подоконник чаще всего бывают следующих видов: кованые подставки под цветы и подставки из металла, предназначенные для цветов, стеклянные подставки для цветов, подставки под цветы из дерева, железные подставки для цветов, подставки для цветов из ДСП, плетеные подставки для цветов, пластиковые подставки для цветов. Правильно подобранный материал, используемый для изготовления подставки под цветы, позволит оттенить и подчеркнуть красоту и неповторимость каждого цветка, ненавязчиво обратив внимание на ваш тонкий вкус. Цветочницы могут быть из металла, стекла, дерева, натурального ротанга - вариантов множество.</a:t>
            </a:r>
          </a:p>
        </p:txBody>
      </p:sp>
    </p:spTree>
  </p:cSld>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a:r>
              <a:rPr lang="ru-RU"/>
              <a:t> </a:t>
            </a:r>
            <a:r>
              <a:rPr lang="ru-RU"/>
              <a:t>Обзор существующих конструкций</a:t>
            </a:r>
          </a:p>
        </p:txBody>
      </p:sp>
      <p:pic>
        <p:nvPicPr>
          <p:cNvPr id="3" name=""/>
          <p:cNvPicPr/>
          <p:nvPr>
            <p:ph type="body" idx="1" sz="half"/>
          </p:nvPr>
        </p:nvPicPr>
        <p:blipFill>
          <a:blip r:embed="rId1"/>
          <a:srcRect/>
          <a:stretch>
            <a:fillRect/>
          </a:stretch>
        </p:blipFill>
        <p:spPr>
          <a:xfrm>
            <a:off x="674976" y="2576814"/>
            <a:ext cx="3603048" cy="2572735"/>
          </a:xfrm>
          <a:prstGeom prst="rect"/>
        </p:spPr>
      </p:pic>
      <p:sp>
        <p:nvSpPr>
          <p:cNvPr id="4" name=""/>
          <p:cNvSpPr txBox="1"/>
          <p:nvPr>
            <p:ph type="body" idx="2" sz="half"/>
          </p:nvPr>
        </p:nvSpPr>
        <p:spPr>
          <a:prstGeom prst="rect"/>
        </p:spPr>
        <p:txBody>
          <a:bodyPr/>
          <a:lstStyle>
            <a:lvl1pPr lvl="0">
              <a:defRPr/>
            </a:lvl1pPr>
          </a:lstStyle>
          <a:p>
            <a:pPr lvl="0" rtl="0" marL="0" indent="0">
              <a:buNone/>
            </a:pPr>
            <a:r>
              <a:rPr sz="1800" lang="ru-RU">
                <a:solidFill>
                  <a:schemeClr val="accent6">
                    <a:lumMod val="50000"/>
                  </a:schemeClr>
                </a:solidFill>
                <a:latin typeface="Times New Roman"/>
              </a:rPr>
              <a:t>В </a:t>
            </a:r>
            <a:r>
              <a:rPr sz="1800" lang="ru-RU">
                <a:solidFill>
                  <a:schemeClr val="accent6">
                    <a:lumMod val="50000"/>
                  </a:schemeClr>
                </a:solidFill>
                <a:latin typeface="Times New Roman"/>
              </a:rPr>
              <a:t>литературе приводятся различные конструкции подставок под цветы из древесины:</a:t>
            </a:r>
          </a:p>
          <a:p>
            <a:pPr lvl="0" rtl="0" marL="0" indent="0">
              <a:buNone/>
            </a:pPr>
            <a:r>
              <a:rPr sz="1800" lang="ru-RU">
                <a:solidFill>
                  <a:schemeClr val="accent6">
                    <a:lumMod val="50000"/>
                  </a:schemeClr>
                </a:solidFill>
                <a:latin typeface="Times New Roman"/>
              </a:rPr>
              <a:t>•	простые призматические изделия, состоящие из призматических форм;</a:t>
            </a:r>
          </a:p>
          <a:p>
            <a:pPr lvl="0" rtl="0" marL="0" indent="0">
              <a:buNone/>
            </a:pPr>
            <a:r>
              <a:rPr sz="1800" lang="ru-RU">
                <a:solidFill>
                  <a:schemeClr val="accent6">
                    <a:lumMod val="50000"/>
                  </a:schemeClr>
                </a:solidFill>
                <a:latin typeface="Times New Roman"/>
              </a:rPr>
              <a:t>•	сборные точеные изделия, сложной конструкции;</a:t>
            </a:r>
          </a:p>
          <a:p>
            <a:pPr lvl="0" rtl="0" marL="0" indent="0">
              <a:buNone/>
            </a:pPr>
            <a:r>
              <a:rPr sz="1800" lang="ru-RU">
                <a:solidFill>
                  <a:schemeClr val="accent6">
                    <a:lumMod val="50000"/>
                  </a:schemeClr>
                </a:solidFill>
                <a:latin typeface="Times New Roman"/>
              </a:rPr>
              <a:t>•	настенные, напольные, висячие из разных пород дерева с применением маркетри;</a:t>
            </a:r>
          </a:p>
          <a:p>
            <a:pPr lvl="0" rtl="0" marL="0" indent="0">
              <a:buNone/>
            </a:pPr>
            <a:r>
              <a:rPr sz="1800" lang="ru-RU">
                <a:solidFill>
                  <a:schemeClr val="accent6">
                    <a:lumMod val="50000"/>
                  </a:schemeClr>
                </a:solidFill>
                <a:latin typeface="Times New Roman"/>
              </a:rPr>
              <a:t>•	из ДСП с полимерным покрытием;</a:t>
            </a:r>
          </a:p>
          <a:p>
            <a:pPr lvl="0" rtl="0" marL="0" indent="0">
              <a:buNone/>
            </a:pPr>
            <a:r>
              <a:rPr sz="1800" lang="ru-RU">
                <a:solidFill>
                  <a:schemeClr val="accent6">
                    <a:lumMod val="50000"/>
                  </a:schemeClr>
                </a:solidFill>
                <a:latin typeface="Times New Roman"/>
              </a:rPr>
              <a:t>•	из стекла.</a:t>
            </a:r>
          </a:p>
        </p:txBody>
      </p:sp>
    </p:spTree>
  </p:cSld>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Выбор материалов</a:t>
            </a:r>
          </a:p>
        </p:txBody>
      </p:sp>
      <p:sp>
        <p:nvSpPr>
          <p:cNvPr id="3" name=""/>
          <p:cNvSpPr txBox="1"/>
          <p:nvPr>
            <p:ph type="body" idx="1"/>
          </p:nvPr>
        </p:nvSpPr>
        <p:spPr>
          <a:prstGeom prst="rect"/>
        </p:spPr>
        <p:txBody>
          <a:bodyPr/>
          <a:lstStyle>
            <a:lvl1pPr lvl="0">
              <a:defRPr/>
            </a:lvl1pPr>
          </a:lstStyle>
          <a:p>
            <a:pPr lvl="0" algn="ctr" rtl="0" marL="0" indent="0">
              <a:buNone/>
            </a:pPr>
            <a:r>
              <a:rPr sz="2400" b="1" lang="ru-RU">
                <a:solidFill>
                  <a:schemeClr val="accent6">
                    <a:lumMod val="50000"/>
                  </a:schemeClr>
                </a:solidFill>
                <a:latin typeface="Times New Roman"/>
              </a:rPr>
              <a:t>Выбор  основного материала</a:t>
            </a:r>
          </a:p>
          <a:p>
            <a:pPr lvl="0" rtl="0"/>
            <a:r>
              <a:rPr sz="1800" lang="ru-RU">
                <a:solidFill>
                  <a:schemeClr val="accent6">
                    <a:lumMod val="50000"/>
                  </a:schemeClr>
                </a:solidFill>
                <a:latin typeface="Times New Roman"/>
              </a:rPr>
              <a:t>Фанера </a:t>
            </a:r>
            <a:r>
              <a:rPr sz="1800" lang="ru-RU">
                <a:solidFill>
                  <a:schemeClr val="accent6">
                    <a:lumMod val="50000"/>
                  </a:schemeClr>
                </a:solidFill>
                <a:latin typeface="Times New Roman"/>
              </a:rPr>
              <a:t>(нем. </a:t>
            </a:r>
            <a:r>
              <a:rPr sz="1800" lang="ru-RU">
                <a:solidFill>
                  <a:schemeClr val="accent6">
                    <a:lumMod val="50000"/>
                  </a:schemeClr>
                </a:solidFill>
                <a:latin typeface="Times New Roman"/>
              </a:rPr>
              <a:t>Furnier</a:t>
            </a:r>
            <a:r>
              <a:rPr sz="1800" lang="ru-RU">
                <a:solidFill>
                  <a:schemeClr val="accent6">
                    <a:lumMod val="50000"/>
                  </a:schemeClr>
                </a:solidFill>
                <a:latin typeface="Times New Roman"/>
              </a:rPr>
              <a:t>, от франц. </a:t>
            </a:r>
            <a:r>
              <a:rPr sz="1800" lang="ru-RU">
                <a:solidFill>
                  <a:schemeClr val="accent6">
                    <a:lumMod val="50000"/>
                  </a:schemeClr>
                </a:solidFill>
                <a:latin typeface="Times New Roman"/>
              </a:rPr>
              <a:t>fournir</a:t>
            </a:r>
            <a:r>
              <a:rPr sz="1800" lang="ru-RU">
                <a:solidFill>
                  <a:schemeClr val="accent6">
                    <a:lumMod val="50000"/>
                  </a:schemeClr>
                </a:solidFill>
                <a:latin typeface="Times New Roman"/>
              </a:rPr>
              <a:t> – снабжать, накладывать) – листовой строительный материал, который обычно состоит из плотно склеенных по толщине нескольких тонких слоев древесины (шпона), причем направления волокон в соседних слоях шпона, как правило, взаимно перпендикулярны.</a:t>
            </a:r>
          </a:p>
          <a:p>
            <a:pPr lvl="0" rtl="0"/>
            <a:r>
              <a:rPr sz="1800" lang="ru-RU">
                <a:solidFill>
                  <a:schemeClr val="accent6">
                    <a:lumMod val="50000"/>
                  </a:schemeClr>
                </a:solidFill>
                <a:latin typeface="Times New Roman"/>
              </a:rPr>
              <a:t>По этому для изготовления подставки, я </a:t>
            </a:r>
            <a:r>
              <a:rPr sz="1800" lang="ru-RU">
                <a:solidFill>
                  <a:schemeClr val="accent6">
                    <a:lumMod val="50000"/>
                  </a:schemeClr>
                </a:solidFill>
                <a:latin typeface="Times New Roman"/>
              </a:rPr>
              <a:t>выбрал многослойную фанеру.</a:t>
            </a:r>
          </a:p>
          <a:p>
            <a:pPr lvl="0" algn="ctr" rtl="0" marL="0" indent="0">
              <a:buNone/>
            </a:pPr>
            <a:r>
              <a:rPr sz="2400" b="1" lang="ru-RU">
                <a:solidFill>
                  <a:schemeClr val="accent6">
                    <a:lumMod val="50000"/>
                  </a:schemeClr>
                </a:solidFill>
                <a:latin typeface="Times New Roman"/>
              </a:rPr>
              <a:t>Выбор лака</a:t>
            </a:r>
          </a:p>
          <a:p>
            <a:pPr lvl="0" rtl="0"/>
            <a:r>
              <a:rPr sz="1800" lang="ru-RU">
                <a:solidFill>
                  <a:schemeClr val="accent6">
                    <a:lumMod val="50000"/>
                  </a:schemeClr>
                </a:solidFill>
                <a:latin typeface="Times New Roman"/>
              </a:rPr>
              <a:t>Не рекомендуется использовать для окраски изделий интерьера, мебели полиэфирными, эпоксидными, нитроцеллюлозными и полиуретановыми лаками. В этих случаях лучше использовать только специальные безопасные лаки для мебели.</a:t>
            </a:r>
          </a:p>
          <a:p>
            <a:pPr lvl="0" rtl="0"/>
            <a:r>
              <a:rPr sz="1800" lang="ru-RU">
                <a:solidFill>
                  <a:schemeClr val="accent6">
                    <a:lumMod val="50000"/>
                  </a:schemeClr>
                </a:solidFill>
                <a:latin typeface="Times New Roman"/>
              </a:rPr>
              <a:t>Поэтому я решил использовать имеющейся в продаже неводный раствор бесцветный пропитки, что улучшает закрепление слоя лака с основой</a:t>
            </a:r>
          </a:p>
        </p:txBody>
      </p:sp>
    </p:spTree>
  </p:cSld>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ru-RU"/>
              <a:t>Технология изготовления</a:t>
            </a:r>
          </a:p>
        </p:txBody>
      </p:sp>
      <p:sp>
        <p:nvSpPr>
          <p:cNvPr id="3" name=""/>
          <p:cNvSpPr txBox="1"/>
          <p:nvPr>
            <p:ph type="body" idx="1"/>
          </p:nvPr>
        </p:nvSpPr>
        <p:spPr>
          <a:prstGeom prst="rect"/>
        </p:spPr>
        <p:txBody>
          <a:bodyPr/>
          <a:lstStyle>
            <a:lvl1pPr lvl="0">
              <a:defRPr/>
            </a:lvl1pPr>
          </a:lstStyle>
          <a:p>
            <a:pPr lvl="0" rtl="0" marL="0" indent="0">
              <a:buNone/>
            </a:pPr>
            <a:r>
              <a:rPr sz="2000" lang="ru-RU">
                <a:solidFill>
                  <a:schemeClr val="accent6">
                    <a:lumMod val="50000"/>
                  </a:schemeClr>
                </a:solidFill>
                <a:latin typeface="Times New Roman"/>
              </a:rPr>
              <a:t>Для изготовления подставки потребуется выполнение </a:t>
            </a:r>
            <a:r>
              <a:rPr sz="2000" lang="ru-RU">
                <a:solidFill>
                  <a:schemeClr val="accent6">
                    <a:lumMod val="50000"/>
                  </a:schemeClr>
                </a:solidFill>
                <a:latin typeface="Times New Roman"/>
              </a:rPr>
              <a:t>недавно изученных </a:t>
            </a:r>
            <a:r>
              <a:rPr sz="2000" lang="ru-RU">
                <a:solidFill>
                  <a:schemeClr val="accent6">
                    <a:lumMod val="50000"/>
                  </a:schemeClr>
                </a:solidFill>
                <a:latin typeface="Times New Roman"/>
              </a:rPr>
              <a:t>операций, таких, как разметка, пиление, зачистка, шлифование, сборка и отделка.</a:t>
            </a:r>
          </a:p>
          <a:p>
            <a:pPr lvl="0" rtl="0" marL="0" indent="0">
              <a:buNone/>
            </a:pPr>
            <a:r>
              <a:rPr sz="2000" lang="ru-RU">
                <a:solidFill>
                  <a:schemeClr val="accent6">
                    <a:lumMod val="50000"/>
                  </a:schemeClr>
                </a:solidFill>
                <a:latin typeface="Times New Roman"/>
              </a:rPr>
              <a:t>Каждая операция важна и требует точности выполнения:</a:t>
            </a:r>
          </a:p>
          <a:p>
            <a:pPr lvl="0" rtl="0" marL="0" indent="0">
              <a:buNone/>
            </a:pPr>
            <a:r>
              <a:rPr sz="2000" lang="ru-RU">
                <a:solidFill>
                  <a:schemeClr val="accent6">
                    <a:lumMod val="50000"/>
                  </a:schemeClr>
                </a:solidFill>
                <a:latin typeface="Times New Roman"/>
              </a:rPr>
              <a:t>•	качественное выполнение разметки и выпиливания увеличивает точность сборки, уменьшает время на зачистку торцов и кромок;</a:t>
            </a:r>
          </a:p>
          <a:p>
            <a:pPr lvl="0" rtl="0" marL="0" indent="0">
              <a:buNone/>
            </a:pPr>
            <a:r>
              <a:rPr sz="2000" lang="ru-RU">
                <a:solidFill>
                  <a:schemeClr val="accent6">
                    <a:lumMod val="50000"/>
                  </a:schemeClr>
                </a:solidFill>
                <a:latin typeface="Times New Roman"/>
              </a:rPr>
              <a:t>•	качество шлифования влияет на внешний вид изделия</a:t>
            </a:r>
          </a:p>
          <a:p>
            <a:pPr lvl="0" rtl="0" marL="0" indent="0">
              <a:buNone/>
            </a:pPr>
            <a:r>
              <a:rPr sz="2000" lang="ru-RU">
                <a:solidFill>
                  <a:schemeClr val="accent6">
                    <a:lumMod val="50000"/>
                  </a:schemeClr>
                </a:solidFill>
                <a:latin typeface="Times New Roman"/>
              </a:rPr>
              <a:t>•	на окрашенной поверхности допускаются шлифовка торцов для достижения наибольшей гладкой поверхности.</a:t>
            </a:r>
          </a:p>
          <a:p>
            <a:pPr lvl="0" rtl="0" marL="0" indent="0">
              <a:buNone/>
            </a:pPr>
            <a:r>
              <a:rPr sz="2000" lang="ru-RU">
                <a:solidFill>
                  <a:schemeClr val="accent6">
                    <a:lumMod val="50000"/>
                  </a:schemeClr>
                </a:solidFill>
                <a:latin typeface="Times New Roman"/>
              </a:rPr>
              <a:t>Повышение точности выполнения операций при упрощении технологии изготовления подставки мной достигается за счет:</a:t>
            </a:r>
          </a:p>
          <a:p>
            <a:pPr lvl="0" rtl="0"/>
            <a:r>
              <a:rPr sz="2000" lang="ru-RU">
                <a:solidFill>
                  <a:schemeClr val="accent6">
                    <a:lumMod val="50000"/>
                  </a:schemeClr>
                </a:solidFill>
                <a:latin typeface="Times New Roman"/>
              </a:rPr>
              <a:t>	применение при пилении </a:t>
            </a:r>
            <a:r>
              <a:rPr sz="2000" lang="ru-RU">
                <a:solidFill>
                  <a:schemeClr val="accent6">
                    <a:lumMod val="50000"/>
                  </a:schemeClr>
                </a:solidFill>
                <a:latin typeface="Times New Roman"/>
              </a:rPr>
              <a:t>электролобзиком</a:t>
            </a:r>
            <a:r>
              <a:rPr sz="2000" lang="ru-RU">
                <a:solidFill>
                  <a:schemeClr val="accent6">
                    <a:lumMod val="50000"/>
                  </a:schemeClr>
                </a:solidFill>
                <a:latin typeface="Times New Roman"/>
              </a:rPr>
              <a:t>.	</a:t>
            </a:r>
          </a:p>
        </p:txBody>
      </p:sp>
    </p:spTree>
  </p:cSld>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a:r>
              <a:rPr lang="ru-RU"/>
              <a:t>2.2. Инструменты и приспособления</a:t>
            </a:r>
          </a:p>
        </p:txBody>
      </p:sp>
      <p:sp>
        <p:nvSpPr>
          <p:cNvPr id="3" name=""/>
          <p:cNvSpPr txBox="1"/>
          <p:nvPr>
            <p:ph type="body" idx="1"/>
          </p:nvPr>
        </p:nvSpPr>
        <p:spPr>
          <a:prstGeom prst="rect"/>
        </p:spPr>
        <p:txBody>
          <a:bodyPr/>
          <a:lstStyle>
            <a:lvl1pPr lvl="0">
              <a:defRPr/>
            </a:lvl1pPr>
          </a:lstStyle>
          <a:p>
            <a:pPr lvl="0" rtl="0"/>
            <a:r>
              <a:rPr sz="2000" lang="ru-RU">
                <a:solidFill>
                  <a:schemeClr val="accent6">
                    <a:lumMod val="50000"/>
                  </a:schemeClr>
                </a:solidFill>
                <a:latin typeface="Times New Roman"/>
              </a:rPr>
              <a:t>При изготовлении </a:t>
            </a:r>
            <a:r>
              <a:rPr sz="2000" lang="ru-RU">
                <a:solidFill>
                  <a:schemeClr val="accent6">
                    <a:lumMod val="50000"/>
                  </a:schemeClr>
                </a:solidFill>
                <a:latin typeface="Times New Roman"/>
              </a:rPr>
              <a:t>подставки, применяются </a:t>
            </a:r>
            <a:r>
              <a:rPr sz="2000" lang="ru-RU">
                <a:solidFill>
                  <a:schemeClr val="accent6">
                    <a:lumMod val="50000"/>
                  </a:schemeClr>
                </a:solidFill>
                <a:latin typeface="Times New Roman"/>
              </a:rPr>
              <a:t>только имеющиеся в школьной мастерской инструменты и приспособления:</a:t>
            </a:r>
          </a:p>
          <a:p>
            <a:pPr lvl="0" rtl="0" marL="0" indent="0">
              <a:buNone/>
            </a:pPr>
            <a:r>
              <a:rPr sz="2000" lang="ru-RU">
                <a:solidFill>
                  <a:schemeClr val="accent6">
                    <a:lumMod val="50000"/>
                  </a:schemeClr>
                </a:solidFill>
                <a:latin typeface="Times New Roman"/>
              </a:rPr>
              <a:t>1.	электрический лобзик;</a:t>
            </a:r>
          </a:p>
          <a:p>
            <a:pPr lvl="0" rtl="0" marL="0" indent="0">
              <a:buNone/>
            </a:pPr>
            <a:r>
              <a:rPr sz="2000" lang="ru-RU">
                <a:solidFill>
                  <a:schemeClr val="accent6">
                    <a:lumMod val="50000"/>
                  </a:schemeClr>
                </a:solidFill>
                <a:latin typeface="Times New Roman"/>
              </a:rPr>
              <a:t>2.</a:t>
            </a:r>
            <a:r>
              <a:rPr sz="2000" lang="ru-RU">
                <a:solidFill>
                  <a:schemeClr val="accent6">
                    <a:lumMod val="50000"/>
                  </a:schemeClr>
                </a:solidFill>
                <a:latin typeface="Times New Roman"/>
              </a:rPr>
              <a:t>	кисть;</a:t>
            </a:r>
          </a:p>
          <a:p>
            <a:pPr lvl="0" rtl="0" marL="0" indent="0">
              <a:buNone/>
            </a:pPr>
            <a:r>
              <a:rPr sz="2000" lang="ru-RU">
                <a:solidFill>
                  <a:schemeClr val="accent6">
                    <a:lumMod val="50000"/>
                  </a:schemeClr>
                </a:solidFill>
                <a:latin typeface="Times New Roman"/>
              </a:rPr>
              <a:t>3.</a:t>
            </a:r>
            <a:r>
              <a:rPr sz="2000" lang="ru-RU">
                <a:solidFill>
                  <a:schemeClr val="accent6">
                    <a:lumMod val="50000"/>
                  </a:schemeClr>
                </a:solidFill>
                <a:latin typeface="Times New Roman"/>
              </a:rPr>
              <a:t>	шлифовальная шкурка;</a:t>
            </a:r>
          </a:p>
          <a:p>
            <a:pPr lvl="0" rtl="0" marL="0" indent="0">
              <a:buNone/>
            </a:pPr>
            <a:r>
              <a:rPr sz="2000" lang="ru-RU">
                <a:solidFill>
                  <a:schemeClr val="accent6">
                    <a:lumMod val="50000"/>
                  </a:schemeClr>
                </a:solidFill>
                <a:latin typeface="Times New Roman"/>
              </a:rPr>
              <a:t>4.</a:t>
            </a:r>
            <a:r>
              <a:rPr sz="2000" lang="ru-RU">
                <a:solidFill>
                  <a:schemeClr val="accent6">
                    <a:lumMod val="50000"/>
                  </a:schemeClr>
                </a:solidFill>
                <a:latin typeface="Times New Roman"/>
              </a:rPr>
              <a:t>	карандаш;</a:t>
            </a:r>
          </a:p>
          <a:p>
            <a:pPr lvl="0" rtl="0" marL="0" indent="0">
              <a:buNone/>
            </a:pPr>
            <a:r>
              <a:rPr sz="2000" lang="ru-RU">
                <a:solidFill>
                  <a:schemeClr val="accent6">
                    <a:lumMod val="50000"/>
                  </a:schemeClr>
                </a:solidFill>
                <a:latin typeface="Times New Roman"/>
              </a:rPr>
              <a:t>5.</a:t>
            </a:r>
            <a:r>
              <a:rPr sz="2000" lang="ru-RU">
                <a:solidFill>
                  <a:schemeClr val="accent6">
                    <a:lumMod val="50000"/>
                  </a:schemeClr>
                </a:solidFill>
                <a:latin typeface="Times New Roman"/>
              </a:rPr>
              <a:t>	линейка;</a:t>
            </a:r>
          </a:p>
          <a:p>
            <a:pPr lvl="0" rtl="0">
              <a:buAutoNum type="arabicPeriod" startAt="6"/>
            </a:pPr>
            <a:r>
              <a:rPr sz="2000" lang="ru-RU">
                <a:solidFill>
                  <a:schemeClr val="accent6">
                    <a:lumMod val="50000"/>
                  </a:schemeClr>
                </a:solidFill>
                <a:latin typeface="Times New Roman"/>
              </a:rPr>
              <a:t>          циркуль;</a:t>
            </a:r>
          </a:p>
          <a:p>
            <a:pPr lvl="0" rtl="0">
              <a:buAutoNum type="arabicPeriod" startAt="6"/>
            </a:pPr>
            <a:r>
              <a:rPr sz="2000" lang="ru-RU">
                <a:solidFill>
                  <a:schemeClr val="accent6">
                    <a:lumMod val="50000"/>
                  </a:schemeClr>
                </a:solidFill>
                <a:latin typeface="Times New Roman"/>
              </a:rPr>
              <a:t>          </a:t>
            </a:r>
            <a:r>
              <a:rPr sz="2000" lang="ru-RU">
                <a:solidFill>
                  <a:schemeClr val="accent6">
                    <a:lumMod val="50000"/>
                  </a:schemeClr>
                </a:solidFill>
                <a:latin typeface="Times New Roman"/>
              </a:rPr>
              <a:t>выжигатель</a:t>
            </a:r>
            <a:r>
              <a:rPr sz="2000" lang="ru-RU">
                <a:solidFill>
                  <a:schemeClr val="accent6">
                    <a:lumMod val="50000"/>
                  </a:schemeClr>
                </a:solidFill>
                <a:latin typeface="Times New Roman"/>
              </a:rPr>
              <a:t>.</a:t>
            </a:r>
          </a:p>
        </p:txBody>
      </p:sp>
    </p:spTree>
  </p:cSld>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a:r>
              <a:rPr lang="ru-RU"/>
              <a:t>Последовательность изготовления</a:t>
            </a:r>
          </a:p>
        </p:txBody>
      </p:sp>
      <p:sp>
        <p:nvSpPr>
          <p:cNvPr id="3" name=""/>
          <p:cNvSpPr txBox="1"/>
          <p:nvPr>
            <p:ph type="body" idx="1"/>
          </p:nvPr>
        </p:nvSpPr>
        <p:spPr>
          <a:prstGeom prst="rect"/>
        </p:spPr>
        <p:txBody>
          <a:bodyPr/>
          <a:lstStyle>
            <a:lvl1pPr lvl="0">
              <a:defRPr/>
            </a:lvl1pPr>
          </a:lstStyle>
          <a:p>
            <a:pPr lvl="0" rtl="0"/>
            <a:r>
              <a:rPr sz="2000" b="1" lang="ru-RU">
                <a:solidFill>
                  <a:schemeClr val="accent6">
                    <a:lumMod val="50000"/>
                  </a:schemeClr>
                </a:solidFill>
                <a:latin typeface="Times New Roman"/>
              </a:rPr>
              <a:t>1. Изготовление шаблонов</a:t>
            </a:r>
          </a:p>
          <a:p>
            <a:pPr lvl="0" rtl="0"/>
          </a:p>
          <a:p>
            <a:pPr lvl="0" rtl="0"/>
          </a:p>
          <a:p>
            <a:pPr lvl="0" rtl="0"/>
          </a:p>
          <a:p>
            <a:pPr lvl="0" rtl="0"/>
          </a:p>
          <a:p>
            <a:pPr lvl="0" rtl="0"/>
          </a:p>
          <a:p>
            <a:pPr lvl="0" rtl="0"/>
          </a:p>
          <a:p>
            <a:pPr lvl="0" rtl="0"/>
          </a:p>
          <a:p>
            <a:pPr lvl="0" rtl="0"/>
            <a:r>
              <a:rPr sz="2000" b="1" lang="ru-RU">
                <a:solidFill>
                  <a:schemeClr val="accent6">
                    <a:lumMod val="50000"/>
                  </a:schemeClr>
                </a:solidFill>
                <a:latin typeface="Times New Roman"/>
              </a:rPr>
              <a:t>2.Вырезание основных деталей из фанеры</a:t>
            </a:r>
          </a:p>
        </p:txBody>
      </p:sp>
      <p:pic>
        <p:nvPicPr>
          <p:cNvPr id="4" name=""/>
          <p:cNvPicPr/>
          <p:nvPr/>
        </p:nvPicPr>
        <p:blipFill>
          <a:blip r:embed="rId1"/>
          <a:srcRect l="0" t="19911" r="6706" b="17893"/>
          <a:stretch>
            <a:fillRect/>
          </a:stretch>
        </p:blipFill>
        <p:spPr>
          <a:xfrm>
            <a:off x="1475656" y="2063689"/>
            <a:ext cx="4176463" cy="2088232"/>
          </a:xfrm>
          <a:prstGeom prst="rect"/>
          <a:solidFill>
            <a:srgbClr val="EDEDED">
              <a:shade val="85000"/>
            </a:srgbClr>
          </a:solidFill>
          <a:ln w="190500" cap="rnd">
            <a:solidFill>
              <a:srgbClr val="FFFFFF"/>
            </a:solidFill>
          </a:ln>
          <a:effectLst>
            <a:outerShdw sx="100000" sy="100000" dir="0" dist="0" blurRad="50000" algn="tl">
              <a:srgbClr val="000000">
                <a:alpha val="41000"/>
              </a:srgbClr>
            </a:outerShdw>
          </a:effectLst>
        </p:spPr>
      </p:pic>
      <p:pic>
        <p:nvPicPr>
          <p:cNvPr id="5" name=""/>
          <p:cNvPicPr/>
          <p:nvPr/>
        </p:nvPicPr>
        <p:blipFill>
          <a:blip r:embed="rId2"/>
          <a:srcRect/>
          <a:stretch>
            <a:fillRect/>
          </a:stretch>
        </p:blipFill>
        <p:spPr>
          <a:xfrm>
            <a:off x="1475656" y="4615410"/>
            <a:ext cx="4104456" cy="1861667"/>
          </a:xfrm>
          <a:prstGeom prst="rect"/>
          <a:solidFill>
            <a:srgbClr val="EDEDED">
              <a:shade val="85000"/>
            </a:srgbClr>
          </a:solidFill>
          <a:ln w="101600" cap="sq">
            <a:solidFill>
              <a:srgbClr val="FDFDFD"/>
            </a:solidFill>
            <a:miter/>
          </a:ln>
          <a:effectLst>
            <a:outerShdw sx="100000" sy="98000" kx="120000" ky="180000" dir="7559937" dist="37499" blurRad="57150" algn="tl">
              <a:srgbClr val="000000">
                <a:alpha val="20000"/>
              </a:srgbClr>
            </a:outerShdw>
          </a:effectLst>
        </p:spPr>
      </p:pic>
    </p:spTree>
  </p:cSld>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a:r>
              <a:rPr lang="ru-RU"/>
              <a:t>Последовательность изготовления</a:t>
            </a:r>
          </a:p>
        </p:txBody>
      </p:sp>
      <p:pic>
        <p:nvPicPr>
          <p:cNvPr id="3" name=""/>
          <p:cNvPicPr/>
          <p:nvPr>
            <p:ph type="body" idx="1"/>
          </p:nvPr>
        </p:nvPicPr>
        <p:blipFill>
          <a:blip r:embed="rId1"/>
          <a:srcRect/>
          <a:stretch>
            <a:fillRect/>
          </a:stretch>
        </p:blipFill>
        <p:spPr>
          <a:xfrm rot="0">
            <a:off x="5592565" y="2913111"/>
            <a:ext cx="2730188" cy="2623804"/>
          </a:xfrm>
          <a:prstGeom prst="rect"/>
          <a:solidFill>
            <a:srgbClr val="EDEDED">
              <a:shade val="85000"/>
            </a:srgbClr>
          </a:solidFill>
          <a:ln w="190500" cap="rnd">
            <a:solidFill>
              <a:srgbClr val="FFFFFF"/>
            </a:solidFill>
          </a:ln>
          <a:effectLst>
            <a:outerShdw sx="100000" sy="100000" dir="0" dist="0" blurRad="50000" algn="tl">
              <a:srgbClr val="000000">
                <a:alpha val="41000"/>
              </a:srgbClr>
            </a:outerShdw>
          </a:effectLst>
        </p:spPr>
      </p:pic>
      <p:sp>
        <p:nvSpPr>
          <p:cNvPr id="4" name=""/>
          <p:cNvSpPr txBox="1"/>
          <p:nvPr/>
        </p:nvSpPr>
        <p:spPr>
          <a:xfrm rot="0">
            <a:off x="208987" y="2158455"/>
            <a:ext cx="6048676" cy="461664"/>
          </a:xfrm>
          <a:prstGeom prst="rect"/>
          <a:noFill/>
        </p:spPr>
        <p:txBody>
          <a:bodyPr wrap="square"/>
          <a:lstStyle>
            <a:lvl1pPr lvl="0">
              <a:defRPr/>
            </a:lvl1pPr>
          </a:lstStyle>
          <a:p>
            <a:pPr lvl="0" rtl="0"/>
            <a:r>
              <a:rPr sz="2400" b="1" lang="ru-RU">
                <a:solidFill>
                  <a:schemeClr val="accent6">
                    <a:lumMod val="50000"/>
                  </a:schemeClr>
                </a:solidFill>
                <a:latin typeface="Times New Roman"/>
              </a:rPr>
              <a:t>5.Покрытие лаком деталей </a:t>
            </a:r>
          </a:p>
        </p:txBody>
      </p:sp>
      <p:sp>
        <p:nvSpPr>
          <p:cNvPr id="5" name=""/>
          <p:cNvSpPr txBox="1"/>
          <p:nvPr/>
        </p:nvSpPr>
        <p:spPr>
          <a:xfrm rot="0">
            <a:off x="4540239" y="2157079"/>
            <a:ext cx="6048675" cy="461664"/>
          </a:xfrm>
          <a:prstGeom prst="rect"/>
          <a:noFill/>
        </p:spPr>
        <p:txBody>
          <a:bodyPr wrap="square"/>
          <a:lstStyle>
            <a:lvl1pPr lvl="0">
              <a:defRPr/>
            </a:lvl1pPr>
          </a:lstStyle>
          <a:p>
            <a:pPr lvl="0" rtl="0"/>
            <a:r>
              <a:rPr sz="2400" b="1" lang="ru-RU">
                <a:solidFill>
                  <a:schemeClr val="accent6">
                    <a:lumMod val="50000"/>
                  </a:schemeClr>
                </a:solidFill>
                <a:latin typeface="Times New Roman"/>
              </a:rPr>
              <a:t>4. Соединение готовых деталей</a:t>
            </a:r>
          </a:p>
        </p:txBody>
      </p:sp>
      <p:pic>
        <p:nvPicPr>
          <p:cNvPr id="6" name=""/>
          <p:cNvPicPr/>
          <p:nvPr/>
        </p:nvPicPr>
        <p:blipFill>
          <a:blip r:embed="rId2"/>
          <a:srcRect/>
          <a:stretch>
            <a:fillRect/>
          </a:stretch>
        </p:blipFill>
        <p:spPr>
          <a:xfrm rot="0">
            <a:off x="958507" y="2858956"/>
            <a:ext cx="3527148" cy="3327483"/>
          </a:xfrm>
          <a:prstGeom prst="rect"/>
          <a:ln w="127000">
            <a:solidFill>
              <a:srgbClr val="FFFFFF"/>
            </a:solidFill>
          </a:ln>
        </p:spPr>
      </p:pic>
    </p:spTree>
  </p:cSld>
</p:sld>
</file>

<file path=ppt/theme/theme1.xml><?xml version="1.0" encoding="utf-8"?>
<a:theme xmlns:a="http://schemas.openxmlformats.org/drawingml/2006/main" name="Презентация ЦВЕТОЧНАЯ РАМ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Comp;unknown</dc:creator>
  <cp:lastModifiedBy>unknown</cp:lastModifiedBy>
</cp:coreProperties>
</file>