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BE4DA-9566-4AEA-96BB-6E27BF92A55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39535-2380-46BD-A1F6-D0C9138CA3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67D-F1F7-4585-BE31-759010FC92B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23CE-FD5B-4E76-ADF4-2060DE222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67D-F1F7-4585-BE31-759010FC92B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23CE-FD5B-4E76-ADF4-2060DE222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67D-F1F7-4585-BE31-759010FC92B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23CE-FD5B-4E76-ADF4-2060DE222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67D-F1F7-4585-BE31-759010FC92B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23CE-FD5B-4E76-ADF4-2060DE222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67D-F1F7-4585-BE31-759010FC92B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23CE-FD5B-4E76-ADF4-2060DE222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67D-F1F7-4585-BE31-759010FC92B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23CE-FD5B-4E76-ADF4-2060DE222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67D-F1F7-4585-BE31-759010FC92B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23CE-FD5B-4E76-ADF4-2060DE222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67D-F1F7-4585-BE31-759010FC92B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23CE-FD5B-4E76-ADF4-2060DE222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67D-F1F7-4585-BE31-759010FC92B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23CE-FD5B-4E76-ADF4-2060DE222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67D-F1F7-4585-BE31-759010FC92B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23CE-FD5B-4E76-ADF4-2060DE222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67D-F1F7-4585-BE31-759010FC92B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23CE-FD5B-4E76-ADF4-2060DE222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067D-F1F7-4585-BE31-759010FC92B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23CE-FD5B-4E76-ADF4-2060DE2222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7850" t="14280" r="41632" b="21881"/>
          <a:stretch>
            <a:fillRect/>
          </a:stretch>
        </p:blipFill>
        <p:spPr bwMode="auto">
          <a:xfrm>
            <a:off x="827584" y="-1"/>
            <a:ext cx="6768752" cy="666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547664" y="5085184"/>
            <a:ext cx="2664296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9374" t="24360" r="27551" b="14321"/>
          <a:stretch>
            <a:fillRect/>
          </a:stretch>
        </p:blipFill>
        <p:spPr bwMode="auto">
          <a:xfrm>
            <a:off x="1403648" y="-23955"/>
            <a:ext cx="5832648" cy="67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8742" t="56927" r="28051" b="10182"/>
          <a:stretch>
            <a:fillRect/>
          </a:stretch>
        </p:blipFill>
        <p:spPr bwMode="auto">
          <a:xfrm>
            <a:off x="611560" y="548680"/>
            <a:ext cx="790980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26250" t="25200" r="31226" b="5921"/>
          <a:stretch>
            <a:fillRect/>
          </a:stretch>
        </p:blipFill>
        <p:spPr bwMode="auto">
          <a:xfrm>
            <a:off x="1475656" y="188640"/>
            <a:ext cx="583264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3779912" y="2492896"/>
            <a:ext cx="1008112" cy="2880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44099" t="25200" r="29126" b="14321"/>
          <a:stretch>
            <a:fillRect/>
          </a:stretch>
        </p:blipFill>
        <p:spPr bwMode="auto">
          <a:xfrm>
            <a:off x="1979712" y="-1"/>
            <a:ext cx="4824536" cy="681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datas/obschestvoznanie/Vybory-v-2011-godu/0095-095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550" t="34433" r="6026" b="30281"/>
          <a:stretch>
            <a:fillRect/>
          </a:stretch>
        </p:blipFill>
        <p:spPr bwMode="auto">
          <a:xfrm>
            <a:off x="0" y="0"/>
            <a:ext cx="8820472" cy="236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7860" t="30240" r="27159" b="7601"/>
          <a:stretch>
            <a:fillRect/>
          </a:stretch>
        </p:blipFill>
        <p:spPr bwMode="auto">
          <a:xfrm>
            <a:off x="1331640" y="0"/>
            <a:ext cx="61749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40424" t="43679" r="28076" b="21041"/>
          <a:stretch>
            <a:fillRect/>
          </a:stretch>
        </p:blipFill>
        <p:spPr bwMode="auto">
          <a:xfrm>
            <a:off x="611560" y="908720"/>
            <a:ext cx="8322067" cy="582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3574" t="32760" r="31751" b="31121"/>
          <a:stretch>
            <a:fillRect/>
          </a:stretch>
        </p:blipFill>
        <p:spPr bwMode="auto">
          <a:xfrm>
            <a:off x="1403648" y="0"/>
            <a:ext cx="6983101" cy="638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1999" t="42839" r="33851" b="21041"/>
          <a:stretch>
            <a:fillRect/>
          </a:stretch>
        </p:blipFill>
        <p:spPr bwMode="auto">
          <a:xfrm>
            <a:off x="1043608" y="0"/>
            <a:ext cx="6903569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26250" t="25200" r="31226" b="5921"/>
          <a:stretch>
            <a:fillRect/>
          </a:stretch>
        </p:blipFill>
        <p:spPr bwMode="auto">
          <a:xfrm>
            <a:off x="1691680" y="404664"/>
            <a:ext cx="583264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3574" t="10920" r="251" b="47081"/>
          <a:stretch>
            <a:fillRect/>
          </a:stretch>
        </p:blipFill>
        <p:spPr bwMode="auto">
          <a:xfrm>
            <a:off x="0" y="0"/>
            <a:ext cx="8879032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низ 3"/>
          <p:cNvSpPr/>
          <p:nvPr/>
        </p:nvSpPr>
        <p:spPr>
          <a:xfrm rot="12187460">
            <a:off x="4719035" y="349666"/>
            <a:ext cx="720080" cy="30963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050" t="10920" r="34376" b="6761"/>
          <a:stretch>
            <a:fillRect/>
          </a:stretch>
        </p:blipFill>
        <p:spPr bwMode="auto">
          <a:xfrm>
            <a:off x="0" y="0"/>
            <a:ext cx="8604448" cy="685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2267744" y="1988840"/>
            <a:ext cx="3168352" cy="38884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5</cp:revision>
  <dcterms:created xsi:type="dcterms:W3CDTF">2017-09-20T13:55:22Z</dcterms:created>
  <dcterms:modified xsi:type="dcterms:W3CDTF">2017-09-20T14:37:03Z</dcterms:modified>
</cp:coreProperties>
</file>