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6" r:id="rId9"/>
    <p:sldId id="261" r:id="rId10"/>
    <p:sldId id="267" r:id="rId11"/>
    <p:sldId id="268" r:id="rId12"/>
    <p:sldId id="269" r:id="rId13"/>
    <p:sldId id="262" r:id="rId14"/>
    <p:sldId id="270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AD347D-5ACD-4C99-B74B-A9C85AD731AF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6027F-7875-4030-9381-8BD8C4F21935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09A250-FF31-4206-8172-F9D3106AACB1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AD347D-5ACD-4C99-B74B-A9C85AD731AF}" type="datetimeFigureOut">
              <a:rPr lang="en-US" smtClean="0"/>
              <a:pPr/>
              <a:t>6/5/2018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 </a:t>
            </a:r>
          </a:p>
        </p:txBody>
      </p:sp>
      <p:pic>
        <p:nvPicPr>
          <p:cNvPr id="4" name="Рисунок 3" descr="https://www.metod-kopilka.ru/images/doc/2/1876/2/img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4769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99881" y="2664109"/>
            <a:ext cx="6738167" cy="621239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Воздух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Черный ящик</a:t>
            </a:r>
            <a:endParaRPr lang="ru-RU" dirty="0"/>
          </a:p>
        </p:txBody>
      </p:sp>
      <p:pic>
        <p:nvPicPr>
          <p:cNvPr id="4" name="Рисунок 3" descr="https://blackbox-shop.ru/wp-content/uploads/2017/08/syrpriz-dlya-devushki-zhenshiny-zakaz-moskva-1.jpg"/>
          <p:cNvPicPr/>
          <p:nvPr/>
        </p:nvPicPr>
        <p:blipFill>
          <a:blip r:embed="rId2"/>
          <a:srcRect l="18642" r="22784" b="3673"/>
          <a:stretch>
            <a:fillRect/>
          </a:stretch>
        </p:blipFill>
        <p:spPr bwMode="auto">
          <a:xfrm>
            <a:off x="9480197" y="274827"/>
            <a:ext cx="2025410" cy="265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27807" y="1863006"/>
            <a:ext cx="41873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Атмосферное явление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37630" y="2505032"/>
            <a:ext cx="593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4352" y="3229583"/>
            <a:ext cx="3608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Собачье лакомство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5776" y="4007796"/>
            <a:ext cx="753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= 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60192" y="4839670"/>
            <a:ext cx="4087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Характеристика звука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89378" y="2064527"/>
            <a:ext cx="3514927" cy="1143000"/>
          </a:xfrm>
        </p:spPr>
        <p:txBody>
          <a:bodyPr>
            <a:normAutofit/>
          </a:bodyPr>
          <a:lstStyle/>
          <a:p>
            <a:r>
              <a:rPr lang="ru-RU" sz="4900" dirty="0" smtClean="0"/>
              <a:t>Громкость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Черный ящик</a:t>
            </a:r>
            <a:endParaRPr lang="ru-RU" dirty="0"/>
          </a:p>
        </p:txBody>
      </p:sp>
      <p:pic>
        <p:nvPicPr>
          <p:cNvPr id="4" name="Рисунок 3" descr="https://blackbox-shop.ru/wp-content/uploads/2017/08/syrpriz-dlya-devushki-zhenshiny-zakaz-moskva-1.jpg"/>
          <p:cNvPicPr/>
          <p:nvPr/>
        </p:nvPicPr>
        <p:blipFill>
          <a:blip r:embed="rId2"/>
          <a:srcRect l="18642" r="22784" b="3673"/>
          <a:stretch>
            <a:fillRect/>
          </a:stretch>
        </p:blipFill>
        <p:spPr bwMode="auto">
          <a:xfrm>
            <a:off x="9694206" y="603115"/>
            <a:ext cx="2025410" cy="265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026" y="1653702"/>
            <a:ext cx="89105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...О свойстве материи, которое проявляется в этом явлении, И. Ньютон писал: «Врожденная сила материи есть присущая ей способность сопротивления, по которой всякое отдельно взятое тело, поскольку оно предоставлено само себе, удерживает свое состояние покоя или прямолинейного равномерного движения».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77566" y="5070822"/>
            <a:ext cx="10045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 переводе на русский язык — это бездеятельность.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89379" y="2006161"/>
            <a:ext cx="2911813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Инерция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69786" y="1931579"/>
            <a:ext cx="79053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Так давайте же не будем инертными.</a:t>
            </a:r>
          </a:p>
          <a:p>
            <a:pPr algn="ctr"/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«</a:t>
            </a:r>
            <a:r>
              <a:rPr lang="ru-RU" sz="2800" b="1" dirty="0" smtClean="0"/>
              <a:t>И в час досуга </a:t>
            </a:r>
            <a:endParaRPr lang="ru-RU" sz="2800" dirty="0" smtClean="0"/>
          </a:p>
          <a:p>
            <a:pPr algn="ctr"/>
            <a:r>
              <a:rPr lang="ru-RU" sz="2800" b="1" dirty="0" smtClean="0"/>
              <a:t>Можно расти, </a:t>
            </a:r>
            <a:endParaRPr lang="ru-RU" sz="2800" dirty="0" smtClean="0"/>
          </a:p>
          <a:p>
            <a:pPr algn="ctr"/>
            <a:r>
              <a:rPr lang="ru-RU" sz="2800" b="1" dirty="0" smtClean="0"/>
              <a:t>Если разумно </a:t>
            </a:r>
            <a:endParaRPr lang="ru-RU" sz="2800" dirty="0" smtClean="0"/>
          </a:p>
          <a:p>
            <a:pPr algn="ctr"/>
            <a:r>
              <a:rPr lang="ru-RU" sz="2800" b="1" dirty="0" smtClean="0"/>
              <a:t>Его провести».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27 апреля  1791 года</a:t>
            </a:r>
            <a:endParaRPr lang="ru-RU" dirty="0"/>
          </a:p>
        </p:txBody>
      </p:sp>
      <p:pic>
        <p:nvPicPr>
          <p:cNvPr id="5" name="Рисунок 4" descr="http://cdn01.ru/files/users/images/96/51/9651181cee980bfa19afe2ccee65eb7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0432" y="408562"/>
            <a:ext cx="4785300" cy="527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27 апреля 1913 года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0392" y="1264596"/>
            <a:ext cx="99805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Шведский инженер-электрик </a:t>
            </a:r>
            <a:r>
              <a:rPr lang="ru-RU" sz="32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Гидеон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СУНДБЕК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3310" y="2217907"/>
            <a:ext cx="1011676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Получен патент на застежку-молнию. Вещь настолько нам привычная, что трудно представить, что в обиход она вошла незадолго до войны. Что-то похожее создавалось еще в прошлом веке, но застежку-молнию в современном варианте создал эмигрировавший в Америку </a:t>
            </a:r>
            <a:r>
              <a:rPr lang="ru-RU" sz="28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Гидеон</a:t>
            </a:r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Сундбек</a:t>
            </a:r>
            <a:r>
              <a:rPr lang="ru-RU" sz="2800" dirty="0" smtClean="0"/>
              <a:t>. Канадцы и американцы спорят, какой стране принадлежит честь изобретения.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metod-kopilka.ru/images/doc/2/1876/2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81569" y="3459679"/>
            <a:ext cx="10782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Что в физике и химии на втором и четвертом местах?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00766" y="3516709"/>
            <a:ext cx="6070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Бумажный летательный аппарат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63438" y="3618690"/>
            <a:ext cx="48300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Ближайшая   звезда…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15574" y="3501957"/>
            <a:ext cx="6750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Что идет не двигаясь с места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2622" y="3672351"/>
            <a:ext cx="6893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Что легче, пуд ваты или пуд железа?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88040" y="3536165"/>
            <a:ext cx="9324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/>
              <a:t>Кому на кухне постоянно отворачивают «голову»?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63047" y="3599234"/>
            <a:ext cx="4747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Ученый…. Альберт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00201" y="3672350"/>
            <a:ext cx="7721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None/>
            </a:pPr>
            <a:r>
              <a:rPr lang="ru-RU" sz="2800" dirty="0" smtClean="0"/>
              <a:t>Прибор для получения капель жидкости?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67710" y="3677055"/>
            <a:ext cx="7996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Самый экологический вид транспорт?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31133" y="3346316"/>
            <a:ext cx="99222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Как может брошенное яйцо пролететь на 3 метра и не разбиться?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allAtOnce"/>
      <p:bldP spid="7" grpId="0" build="allAtOnce"/>
      <p:bldP spid="8" grpId="0"/>
      <p:bldP spid="8" grpId="1"/>
      <p:bldP spid="9" grpId="0" build="allAtOnce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Перевёртыши: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42418" y="1303506"/>
            <a:ext cx="58331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Гладь металл, пока холодно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02295" y="1828799"/>
            <a:ext cx="6090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Куй железо, пока горячо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5213" y="2548647"/>
            <a:ext cx="6738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 всё то грязь, что тусклое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06952" y="3190673"/>
            <a:ext cx="67160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Не всё то золото, что блестит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90375" y="4080912"/>
            <a:ext cx="6308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Разговор – ртуть, крик – платина.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63447" y="4761849"/>
            <a:ext cx="6747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err="1" smtClean="0"/>
              <a:t>Cлово</a:t>
            </a:r>
            <a:r>
              <a:rPr lang="ru-RU" sz="2800" i="1" dirty="0" smtClean="0"/>
              <a:t> – серебро, молчание – золото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Черный ящик</a:t>
            </a:r>
            <a:endParaRPr lang="ru-RU" dirty="0"/>
          </a:p>
        </p:txBody>
      </p:sp>
      <p:pic>
        <p:nvPicPr>
          <p:cNvPr id="5" name="Рисунок 4" descr="https://blackbox-shop.ru/wp-content/uploads/2017/08/syrpriz-dlya-devushki-zhenshiny-zakaz-moskva-1.jpg"/>
          <p:cNvPicPr/>
          <p:nvPr/>
        </p:nvPicPr>
        <p:blipFill>
          <a:blip r:embed="rId2"/>
          <a:srcRect l="18642" r="22784" b="3673"/>
          <a:stretch>
            <a:fillRect/>
          </a:stretch>
        </p:blipFill>
        <p:spPr bwMode="auto">
          <a:xfrm>
            <a:off x="9344010" y="449924"/>
            <a:ext cx="2025410" cy="265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4499" y="1793221"/>
            <a:ext cx="9038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1.Сначала он плавал, потом стал и летать.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0052" y="2588351"/>
            <a:ext cx="941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2.Он многим, будучи их проводником, спас жизнь.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198" y="3184699"/>
            <a:ext cx="10480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 3. Он не любит большую жару и сильную тряску.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8403" y="3959952"/>
            <a:ext cx="5314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4.Он всегда целенаправлен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4069" y="4656988"/>
            <a:ext cx="112444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5.Он безразличен к драгоценным металлам и алмазам, но волнуется при взаимодействии с железом.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marketpic/366186/market_tqgK9ox80XiIQxSQkfw3eA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4233" y="1322961"/>
            <a:ext cx="5517633" cy="4926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Черный ящик</a:t>
            </a:r>
            <a:endParaRPr lang="ru-RU" dirty="0"/>
          </a:p>
        </p:txBody>
      </p:sp>
      <p:pic>
        <p:nvPicPr>
          <p:cNvPr id="4" name="Рисунок 3" descr="https://blackbox-shop.ru/wp-content/uploads/2017/08/syrpriz-dlya-devushki-zhenshiny-zakaz-moskva-1.jpg"/>
          <p:cNvPicPr/>
          <p:nvPr/>
        </p:nvPicPr>
        <p:blipFill>
          <a:blip r:embed="rId2"/>
          <a:srcRect l="18642" r="22784" b="3673"/>
          <a:stretch>
            <a:fillRect/>
          </a:stretch>
        </p:blipFill>
        <p:spPr bwMode="auto">
          <a:xfrm>
            <a:off x="9480197" y="274827"/>
            <a:ext cx="2025410" cy="265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19636" y="1882461"/>
            <a:ext cx="66864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Первый мог слог – повозка большая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05716" y="2563398"/>
            <a:ext cx="6420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моральная сила – слог мой второй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0169" y="3361066"/>
            <a:ext cx="6827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 целом, важнейшую роль выполняя,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60412" y="4333832"/>
            <a:ext cx="6604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хоть я невидим, всегда я с тобой!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164</TotalTime>
  <Words>345</Words>
  <Application>Microsoft Office PowerPoint</Application>
  <PresentationFormat>Произвольный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27 апреля  1791 года</vt:lpstr>
      <vt:lpstr>27 апреля 1913 года</vt:lpstr>
      <vt:lpstr>Слайд 4</vt:lpstr>
      <vt:lpstr>Слайд 5</vt:lpstr>
      <vt:lpstr>Перевёртыши:</vt:lpstr>
      <vt:lpstr>Черный ящик</vt:lpstr>
      <vt:lpstr>Слайд 8</vt:lpstr>
      <vt:lpstr>Черный ящик</vt:lpstr>
      <vt:lpstr>Воздух</vt:lpstr>
      <vt:lpstr>Черный ящик</vt:lpstr>
      <vt:lpstr>Громкость</vt:lpstr>
      <vt:lpstr>Черный ящик</vt:lpstr>
      <vt:lpstr>Инерция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Авария на АЭС Фукусима-1</dc:title>
  <dc:creator>Somkhiev David</dc:creator>
  <cp:lastModifiedBy>Оля</cp:lastModifiedBy>
  <cp:revision>11</cp:revision>
  <dcterms:created xsi:type="dcterms:W3CDTF">2018-04-25T14:00:58Z</dcterms:created>
  <dcterms:modified xsi:type="dcterms:W3CDTF">2018-06-05T12:21:46Z</dcterms:modified>
</cp:coreProperties>
</file>