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6" r:id="rId2"/>
    <p:sldId id="274" r:id="rId3"/>
    <p:sldId id="278" r:id="rId4"/>
    <p:sldId id="280" r:id="rId5"/>
    <p:sldId id="279" r:id="rId6"/>
    <p:sldId id="281" r:id="rId7"/>
    <p:sldId id="282" r:id="rId8"/>
    <p:sldId id="283" r:id="rId9"/>
    <p:sldId id="28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4" autoAdjust="0"/>
    <p:restoredTop sz="94709" autoAdjust="0"/>
  </p:normalViewPr>
  <p:slideViewPr>
    <p:cSldViewPr>
      <p:cViewPr>
        <p:scale>
          <a:sx n="80" d="100"/>
          <a:sy n="80" d="100"/>
        </p:scale>
        <p:origin x="-882" y="-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B9B5F-DEB9-4F42-B317-A41EFEA8D64F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55129-6D25-49C6-B533-E97354E4D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B5D34-B751-4CAB-8535-424E9FB00F9B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6734A-4105-4232-B030-DD074CA57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855CA-97F4-4BD9-85E7-80F38FF5001D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91B28-47A1-4741-ACC2-A6ACDAEA3E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D6DED-80F4-4E12-9112-6E8633C5BA34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47709-3959-4D2E-BC5E-F6E9B6CC0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5CA32-5B4E-4534-ADA2-1EEE09261089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B187D-CA98-4195-8546-A82D81F85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F2388-91D4-421F-B238-977C491C7E14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9522A-256A-4D98-9A47-6654CED85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3E436-E1B1-4488-9989-BB615C0D65BD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C8B31-0AFE-4FFE-B844-256DC6004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51DA0-974D-4E95-AF01-19BF89A09ADA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68FBF-0408-456B-A6F6-FE76C2197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3473F-869B-4EC9-8D01-9E18FD6CFB03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1CCE1-FBFC-4E0A-ABE1-6D51F5619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00AAC-CE3E-4CCC-BCB1-BA93326F4C0D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0C716-9928-41F8-9D6D-232696A54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C7562-8EC2-486D-9180-E1F2444701EE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DB145-B60E-4C12-8CFD-8AB602E12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3AF13D30-0827-4CC9-BB68-D559EE393D05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BFA6EF2-A6DE-4642-8A52-A42A6356D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0" r:id="rId2"/>
    <p:sldLayoutId id="2147483722" r:id="rId3"/>
    <p:sldLayoutId id="2147483719" r:id="rId4"/>
    <p:sldLayoutId id="2147483718" r:id="rId5"/>
    <p:sldLayoutId id="2147483717" r:id="rId6"/>
    <p:sldLayoutId id="2147483716" r:id="rId7"/>
    <p:sldLayoutId id="2147483715" r:id="rId8"/>
    <p:sldLayoutId id="2147483723" r:id="rId9"/>
    <p:sldLayoutId id="2147483714" r:id="rId10"/>
    <p:sldLayoutId id="2147483713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https://ru.wikipedia.org/wiki/%D0%9F%D0%BE%D0%BB%D1%8F%D0%BA%D0%BE%D0%B2,_%D0%92%D0%B0%D0%BB%D0%B5%D1%80%D0%B8%D0%B9_%D0%92%D0%BB%D0%B0%D0%B4%D0%B8%D0%BC%D0%B8%D1%80%D0%BE%D0%B2%D0%B8%D1%87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https://ru.wikipedia.org/wiki/%D0%9F%D0%BE%D0%BB%D1%8F%D0%BA%D0%BE%D0%B2,_%D0%92%D0%B0%D0%BB%D0%B5%D1%80%D0%B8%D0%B9_%D0%92%D0%BB%D0%B0%D0%B4%D0%B8%D0%BC%D0%B8%D1%80%D0%BE%D0%B2%D0%B8%D1%87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4213" y="1125538"/>
            <a:ext cx="7772400" cy="3429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182563" indent="0" algn="ctr" eaLnBrk="1" hangingPunct="1">
              <a:buFont typeface="Georgia" pitchFamily="18" charset="0"/>
              <a:buNone/>
            </a:pPr>
            <a:r>
              <a:rPr lang="ru-RU" sz="6000" i="1" dirty="0" smtClean="0">
                <a:solidFill>
                  <a:srgbClr val="C326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/>
            </a:r>
            <a:br>
              <a:rPr lang="ru-RU" sz="6000" i="1" dirty="0" smtClean="0">
                <a:solidFill>
                  <a:srgbClr val="C326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</a:br>
            <a:r>
              <a:rPr lang="ru-RU" sz="6000" i="1" dirty="0" smtClean="0">
                <a:solidFill>
                  <a:srgbClr val="C326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Лабиринт </a:t>
            </a:r>
            <a:r>
              <a:rPr lang="ru-RU" sz="6000" i="1" dirty="0" smtClean="0">
                <a:solidFill>
                  <a:srgbClr val="C326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</a:t>
            </a:r>
            <a:r>
              <a:rPr lang="ru-RU" sz="6000" i="1" dirty="0" smtClean="0">
                <a:solidFill>
                  <a:srgbClr val="C326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ТОЧНОГО</a:t>
            </a:r>
            <a:r>
              <a:rPr lang="ru-RU" sz="6000" i="1" dirty="0" smtClean="0">
                <a:solidFill>
                  <a:srgbClr val="C326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/>
            </a:r>
            <a:br>
              <a:rPr lang="ru-RU" sz="6000" i="1" dirty="0" smtClean="0">
                <a:solidFill>
                  <a:srgbClr val="C326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</a:br>
            <a:r>
              <a:rPr lang="ru-RU" sz="6000" i="1" dirty="0" smtClean="0">
                <a:solidFill>
                  <a:srgbClr val="C326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(математика)</a:t>
            </a:r>
            <a:endParaRPr lang="ru-RU" sz="6000" i="1" dirty="0" smtClean="0">
              <a:solidFill>
                <a:srgbClr val="C326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1385888" y="1738313"/>
            <a:ext cx="6373812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3600" b="1" i="1">
                <a:solidFill>
                  <a:srgbClr val="000099"/>
                </a:solidFill>
              </a:rPr>
              <a:t>Задание 7 класс</a:t>
            </a:r>
            <a:endParaRPr lang="ru-RU" sz="3600" i="1">
              <a:solidFill>
                <a:srgbClr val="000099"/>
              </a:solidFill>
            </a:endParaRPr>
          </a:p>
          <a:p>
            <a:pPr algn="ctr"/>
            <a:r>
              <a:rPr lang="ru-RU" sz="3600" b="1" i="1">
                <a:solidFill>
                  <a:srgbClr val="000099"/>
                </a:solidFill>
              </a:rPr>
              <a:t>27 апреля 1701 — в Москве</a:t>
            </a:r>
          </a:p>
          <a:p>
            <a:pPr algn="ctr"/>
            <a:r>
              <a:rPr lang="ru-RU" sz="3600" b="1" i="1">
                <a:solidFill>
                  <a:srgbClr val="000099"/>
                </a:solidFill>
              </a:rPr>
              <a:t> основана </a:t>
            </a:r>
          </a:p>
          <a:p>
            <a:pPr algn="ctr"/>
            <a:r>
              <a:rPr lang="ru-RU" sz="3600" b="1" i="1">
                <a:solidFill>
                  <a:srgbClr val="000099"/>
                </a:solidFill>
              </a:rPr>
              <a:t>школа </a:t>
            </a:r>
          </a:p>
          <a:p>
            <a:pPr algn="ctr"/>
            <a:r>
              <a:rPr lang="ru-RU" sz="3600" b="1" i="1">
                <a:solidFill>
                  <a:srgbClr val="000099"/>
                </a:solidFill>
              </a:rPr>
              <a:t>математических </a:t>
            </a:r>
          </a:p>
          <a:p>
            <a:pPr algn="ctr"/>
            <a:r>
              <a:rPr lang="ru-RU" sz="3600" b="1" i="1">
                <a:solidFill>
                  <a:srgbClr val="000099"/>
                </a:solidFill>
              </a:rPr>
              <a:t>и навигацких наук.</a:t>
            </a:r>
            <a:r>
              <a:rPr lang="ru-RU" sz="3600" i="1">
                <a:solidFill>
                  <a:srgbClr val="000099"/>
                </a:solidFill>
              </a:rPr>
              <a:t> </a:t>
            </a:r>
          </a:p>
        </p:txBody>
      </p: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slide-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3838"/>
            <a:ext cx="9753600" cy="73056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755650" y="1189038"/>
            <a:ext cx="777716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/>
              <a:t>Школа математических и навигацких наук — </a:t>
            </a:r>
          </a:p>
          <a:p>
            <a:r>
              <a:rPr lang="ru-RU" sz="2800"/>
              <a:t>это первое российское морское училище,</a:t>
            </a:r>
          </a:p>
          <a:p>
            <a:r>
              <a:rPr lang="ru-RU" sz="2800"/>
              <a:t> историческая предтеча и предшественник</a:t>
            </a:r>
          </a:p>
          <a:p>
            <a:r>
              <a:rPr lang="ru-RU" sz="2800"/>
              <a:t> всей современной системы</a:t>
            </a:r>
          </a:p>
          <a:p>
            <a:r>
              <a:rPr lang="ru-RU" sz="2800"/>
              <a:t> инженерно-технического образования России. </a:t>
            </a:r>
          </a:p>
          <a:p>
            <a:r>
              <a:rPr lang="ru-RU" sz="2800"/>
              <a:t>Было основано 27 апреля 1701 года в Москве</a:t>
            </a:r>
          </a:p>
          <a:p>
            <a:r>
              <a:rPr lang="ru-RU" sz="2800"/>
              <a:t>по указу Петра Первого для подготовки </a:t>
            </a:r>
          </a:p>
          <a:p>
            <a:r>
              <a:rPr lang="ru-RU" sz="2800"/>
              <a:t>моряков российского флота. </a:t>
            </a:r>
          </a:p>
          <a:p>
            <a:r>
              <a:rPr lang="ru-RU" sz="2800"/>
              <a:t>Школа существовала до 1753 года. </a:t>
            </a:r>
          </a:p>
        </p:txBody>
      </p:sp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316038" y="404813"/>
            <a:ext cx="6511925" cy="1143000"/>
          </a:xfrm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effectLst/>
              </a:rPr>
              <a:t>Задание 8 класс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936625" y="2409825"/>
            <a:ext cx="72707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i="1">
                <a:solidFill>
                  <a:srgbClr val="000099"/>
                </a:solidFill>
              </a:rPr>
              <a:t>Будущий космонавт СССР родился  </a:t>
            </a:r>
          </a:p>
          <a:p>
            <a:r>
              <a:rPr lang="ru-RU" sz="3200" i="1">
                <a:solidFill>
                  <a:srgbClr val="000099"/>
                </a:solidFill>
              </a:rPr>
              <a:t>27-го апреля 1942-го года </a:t>
            </a:r>
          </a:p>
          <a:p>
            <a:r>
              <a:rPr lang="ru-RU" sz="3200" i="1">
                <a:solidFill>
                  <a:srgbClr val="000099"/>
                </a:solidFill>
              </a:rPr>
              <a:t>в городе Тула.</a:t>
            </a:r>
            <a:r>
              <a:rPr lang="ru-RU" sz="3200">
                <a:solidFill>
                  <a:srgbClr val="000099"/>
                </a:solidFill>
              </a:rPr>
              <a:t> </a:t>
            </a:r>
          </a:p>
          <a:p>
            <a:r>
              <a:rPr lang="ru-RU" sz="3200">
                <a:solidFill>
                  <a:srgbClr val="000099"/>
                </a:solidFill>
              </a:rPr>
              <a:t>Узнай кто это.</a:t>
            </a:r>
          </a:p>
        </p:txBody>
      </p:sp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slide_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23838" y="1676400"/>
            <a:ext cx="8920162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dirty="0"/>
              <a:t>В 1960 году окончил школу № 4 города Тулы. </a:t>
            </a:r>
          </a:p>
          <a:p>
            <a:r>
              <a:rPr lang="ru-RU" sz="3200" dirty="0"/>
              <a:t>В 1965 году получил диплом врача в </a:t>
            </a:r>
          </a:p>
          <a:p>
            <a:r>
              <a:rPr lang="ru-RU" sz="3200" dirty="0"/>
              <a:t>Первом Московском медицинском институте. </a:t>
            </a:r>
          </a:p>
          <a:p>
            <a:r>
              <a:rPr lang="ru-RU" sz="3200" dirty="0"/>
              <a:t>В следующем году проходил обучение</a:t>
            </a:r>
          </a:p>
          <a:p>
            <a:r>
              <a:rPr lang="ru-RU" sz="3200" dirty="0"/>
              <a:t> в клинической ординатуре </a:t>
            </a:r>
          </a:p>
          <a:p>
            <a:r>
              <a:rPr lang="ru-RU" sz="3200" dirty="0"/>
              <a:t>Института медицинской паразитологии</a:t>
            </a:r>
          </a:p>
          <a:p>
            <a:r>
              <a:rPr lang="ru-RU" sz="3200" dirty="0"/>
              <a:t>и тропической медицины. </a:t>
            </a:r>
          </a:p>
        </p:txBody>
      </p: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28588" y="701675"/>
            <a:ext cx="8836025" cy="545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dirty="0"/>
              <a:t>С 8 января 1994 по 22 марта 1995 </a:t>
            </a:r>
          </a:p>
          <a:p>
            <a:r>
              <a:rPr lang="ru-RU" sz="3200" dirty="0"/>
              <a:t>совершил второй космический полёт </a:t>
            </a:r>
          </a:p>
          <a:p>
            <a:r>
              <a:rPr lang="ru-RU" sz="3200" dirty="0"/>
              <a:t>в качестве врача-космонавта-исследователя </a:t>
            </a:r>
          </a:p>
          <a:p>
            <a:r>
              <a:rPr lang="ru-RU" sz="3200" dirty="0"/>
              <a:t>на космическом корабле «Союз ТМ-18»</a:t>
            </a:r>
          </a:p>
          <a:p>
            <a:r>
              <a:rPr lang="ru-RU" sz="3200" dirty="0"/>
              <a:t> и орбитальном комплексе «Мир» </a:t>
            </a:r>
          </a:p>
          <a:p>
            <a:r>
              <a:rPr lang="ru-RU" sz="3200" dirty="0"/>
              <a:t>продолжительностью 437 суток 18 часов. </a:t>
            </a:r>
          </a:p>
          <a:p>
            <a:r>
              <a:rPr lang="ru-RU" sz="3200" dirty="0"/>
              <a:t>Это является абсолютным рекордом</a:t>
            </a:r>
          </a:p>
          <a:p>
            <a:r>
              <a:rPr lang="ru-RU" sz="3200" dirty="0"/>
              <a:t> продолжительности работы в космосе за </a:t>
            </a:r>
          </a:p>
          <a:p>
            <a:r>
              <a:rPr lang="ru-RU" sz="3200" dirty="0"/>
              <a:t>один полёт. За успешное осуществление</a:t>
            </a:r>
          </a:p>
          <a:p>
            <a:r>
              <a:rPr lang="ru-RU" sz="3200" dirty="0"/>
              <a:t> полёта 10 апреля 1995 года ему присвоено </a:t>
            </a:r>
          </a:p>
          <a:p>
            <a:r>
              <a:rPr lang="ru-RU" sz="3200" dirty="0"/>
              <a:t>звание Героя Российской Федерации. </a:t>
            </a:r>
          </a:p>
        </p:txBody>
      </p:sp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163</TotalTime>
  <Words>93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 Лабиринт  ТОЧНОГО (математика)</vt:lpstr>
      <vt:lpstr>Слайд 2</vt:lpstr>
      <vt:lpstr>Слайд 3</vt:lpstr>
      <vt:lpstr>Слайд 4</vt:lpstr>
      <vt:lpstr>Слайд 5</vt:lpstr>
      <vt:lpstr>Задание 8 класс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Системы линейных уравнений с двумя неизвестными</dc:title>
  <dc:creator>Admin</dc:creator>
  <cp:lastModifiedBy>Оля</cp:lastModifiedBy>
  <cp:revision>19</cp:revision>
  <dcterms:created xsi:type="dcterms:W3CDTF">2012-04-23T17:31:38Z</dcterms:created>
  <dcterms:modified xsi:type="dcterms:W3CDTF">2018-06-05T12:24:47Z</dcterms:modified>
</cp:coreProperties>
</file>