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3" r:id="rId8"/>
    <p:sldId id="264" r:id="rId9"/>
    <p:sldId id="265" r:id="rId10"/>
    <p:sldId id="266" r:id="rId11"/>
    <p:sldId id="267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2" autoAdjust="0"/>
  </p:normalViewPr>
  <p:slideViewPr>
    <p:cSldViewPr>
      <p:cViewPr varScale="1">
        <p:scale>
          <a:sx n="65" d="100"/>
          <a:sy n="65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9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8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3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51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62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2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8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71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81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69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48986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Изготовление комплекта для кухни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575" y="4149080"/>
            <a:ext cx="6803136" cy="12241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Выполнили: ученик 8А класса Саркисян Араик.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Руководитель Леонтьева Ольга Ивановна – учитель технологии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603147"/>
              </p:ext>
            </p:extLst>
          </p:nvPr>
        </p:nvGraphicFramePr>
        <p:xfrm>
          <a:off x="611560" y="980728"/>
          <a:ext cx="7776864" cy="30017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6016"/>
                <a:gridCol w="3720151"/>
                <a:gridCol w="2940697"/>
              </a:tblGrid>
              <a:tr h="9005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п/ 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выполнения                            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</a:tr>
              <a:tr h="104367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Раскрасить изделие акриловыми красками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Карандаш, краски, кисточка</a:t>
                      </a:r>
                      <a:endParaRPr lang="ru-RU" dirty="0"/>
                    </a:p>
                  </a:txBody>
                  <a:tcPr/>
                </a:tc>
              </a:tr>
              <a:tr h="104367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Нанести лак слоем 1мм, дать просохнуть в течение 12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Кисточка, лак по дереву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Экономическая часть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Стоимость данной работы можно вычислить следующим образом:</a:t>
            </a:r>
          </a:p>
          <a:p>
            <a:r>
              <a:rPr lang="ru-RU" dirty="0"/>
              <a:t>Фанерный лист (1м50 см</a:t>
            </a:r>
            <a:r>
              <a:rPr lang="en-US" dirty="0"/>
              <a:t>X</a:t>
            </a:r>
            <a:r>
              <a:rPr lang="ru-RU" dirty="0"/>
              <a:t>1м50см)  - 700р., из одного листа получается 53 заготовки разделочной доски размером 27х15,5 см, </a:t>
            </a:r>
            <a:r>
              <a:rPr lang="ru-RU" dirty="0" smtClean="0"/>
              <a:t>две заготовки стоят </a:t>
            </a:r>
            <a:r>
              <a:rPr lang="ru-RU" dirty="0"/>
              <a:t>примерно </a:t>
            </a:r>
            <a:r>
              <a:rPr lang="ru-RU" dirty="0" smtClean="0"/>
              <a:t>26 р 40к</a:t>
            </a:r>
            <a:endParaRPr lang="ru-RU" dirty="0"/>
          </a:p>
          <a:p>
            <a:r>
              <a:rPr lang="ru-RU" dirty="0"/>
              <a:t>Копировальная бумага (1 лист)- 2 рубля</a:t>
            </a:r>
          </a:p>
          <a:p>
            <a:r>
              <a:rPr lang="ru-RU" dirty="0"/>
              <a:t>Водостойкий лак </a:t>
            </a:r>
            <a:r>
              <a:rPr lang="ru-RU" dirty="0" smtClean="0"/>
              <a:t>, краска примерно </a:t>
            </a:r>
            <a:r>
              <a:rPr lang="ru-RU" dirty="0"/>
              <a:t>2</a:t>
            </a:r>
            <a:r>
              <a:rPr lang="ru-RU" dirty="0" smtClean="0"/>
              <a:t>00 </a:t>
            </a:r>
            <a:r>
              <a:rPr lang="ru-RU" dirty="0"/>
              <a:t>рублей</a:t>
            </a:r>
          </a:p>
          <a:p>
            <a:r>
              <a:rPr lang="ru-RU" dirty="0"/>
              <a:t>Общие затраты без учёта труда составили </a:t>
            </a:r>
            <a:r>
              <a:rPr lang="ru-RU" dirty="0" smtClean="0"/>
              <a:t>– 228 рублей </a:t>
            </a:r>
            <a:r>
              <a:rPr lang="ru-RU" dirty="0"/>
              <a:t>4</a:t>
            </a:r>
            <a:r>
              <a:rPr lang="ru-RU" dirty="0" smtClean="0"/>
              <a:t>0 </a:t>
            </a:r>
            <a:r>
              <a:rPr lang="ru-RU" dirty="0"/>
              <a:t>к.</a:t>
            </a:r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430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Готовые изделия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20" t="-32586" r="37427" b="41810"/>
          <a:stretch/>
        </p:blipFill>
        <p:spPr>
          <a:xfrm>
            <a:off x="467544" y="980728"/>
            <a:ext cx="1993024" cy="5061184"/>
          </a:xfrm>
          <a:prstGeom prst="rect">
            <a:avLst/>
          </a:prstGeom>
        </p:spPr>
      </p:pic>
      <p:pic>
        <p:nvPicPr>
          <p:cNvPr id="1026" name="Picture 2" descr="D:\для техналогии\Олимпиада по техналогии\20171107_18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6931" y="3160761"/>
            <a:ext cx="3864077" cy="27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12912"/>
            <a:ext cx="19288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Закончил работу, в результате которой улучшил свои навыки. В работе преобладает аккуратность. Также лучше стал разбираться в работе с лобзиком. Пролистав многие журналы, узнал, что существует много других видов разделочных досок. Я показал маме </a:t>
            </a:r>
            <a:r>
              <a:rPr lang="ru-RU" sz="2400" dirty="0" smtClean="0"/>
              <a:t>свои работы, </a:t>
            </a:r>
            <a:r>
              <a:rPr lang="ru-RU" sz="2400" dirty="0"/>
              <a:t>и </a:t>
            </a:r>
            <a:r>
              <a:rPr lang="ru-RU" sz="2400" dirty="0" smtClean="0"/>
              <a:t>они </a:t>
            </a:r>
            <a:r>
              <a:rPr lang="ru-RU" sz="2400" dirty="0"/>
              <a:t>ей очень понравилась, Она оценила удобство работы с ними, оптимальность их размеров.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828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и задачи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Цель проекта:</a:t>
            </a:r>
            <a:r>
              <a:rPr lang="ru-RU" dirty="0" smtClean="0"/>
              <a:t> изготовить разделочную доску</a:t>
            </a:r>
          </a:p>
          <a:p>
            <a:r>
              <a:rPr lang="ru-RU" b="1" i="1" dirty="0" smtClean="0"/>
              <a:t>Задачи проекта:</a:t>
            </a:r>
          </a:p>
          <a:p>
            <a:r>
              <a:rPr lang="ru-RU" b="1" i="1" dirty="0" smtClean="0"/>
              <a:t> </a:t>
            </a:r>
            <a:r>
              <a:rPr lang="ru-RU" dirty="0" smtClean="0"/>
              <a:t>1) Развивать творческие способности и эстетический вкус при изготовлении изделия.</a:t>
            </a:r>
          </a:p>
          <a:p>
            <a:r>
              <a:rPr lang="ru-RU" dirty="0" smtClean="0"/>
              <a:t>2) Уметь работать в группах. </a:t>
            </a:r>
          </a:p>
          <a:p>
            <a:r>
              <a:rPr lang="ru-RU" dirty="0" smtClean="0"/>
              <a:t>3) Проявить способности при оформлении презентации школьного проекта.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Организационный этап проекта.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955280" cy="5085184"/>
          </a:xfrm>
        </p:spPr>
        <p:txBody>
          <a:bodyPr/>
          <a:lstStyle/>
          <a:p>
            <a:r>
              <a:rPr lang="ru-RU" dirty="0" smtClean="0"/>
              <a:t>Разработать эскизы для изготовления изделий проектного задания</a:t>
            </a:r>
          </a:p>
          <a:p>
            <a:r>
              <a:rPr lang="ru-RU" dirty="0" smtClean="0"/>
              <a:t>Разработать технологию для изготовления изделий проектного задания</a:t>
            </a:r>
          </a:p>
          <a:p>
            <a:r>
              <a:rPr lang="ru-RU" dirty="0" smtClean="0"/>
              <a:t>Обозначить формы и размеры проектного изделия</a:t>
            </a:r>
          </a:p>
          <a:p>
            <a:r>
              <a:rPr lang="ru-RU" dirty="0" smtClean="0"/>
              <a:t>Обеспечить безопасность рабочего процесса</a:t>
            </a:r>
          </a:p>
          <a:p>
            <a:r>
              <a:rPr lang="ru-RU" dirty="0" smtClean="0"/>
              <a:t>Приготовить материалы для изготовления проектного изделия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Альтернативные варианты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010" y="2463121"/>
            <a:ext cx="5303980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Альтернативные варианты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1" y="1700808"/>
            <a:ext cx="3312368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00808"/>
            <a:ext cx="47525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6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 изготовления разделочной доски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44070"/>
              </p:ext>
            </p:extLst>
          </p:nvPr>
        </p:nvGraphicFramePr>
        <p:xfrm>
          <a:off x="539552" y="1844824"/>
          <a:ext cx="7912446" cy="51072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6016"/>
                <a:gridCol w="3720151"/>
                <a:gridCol w="3076279"/>
              </a:tblGrid>
              <a:tr h="81518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п/ 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выполнения                            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</a:tr>
              <a:tr h="10597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Выбрать доски. Разметить участки без пороков и отпилить с припуском 3 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Ножовка, линейка, карандаш</a:t>
                      </a:r>
                      <a:endParaRPr lang="ru-RU" dirty="0"/>
                    </a:p>
                  </a:txBody>
                  <a:tcPr/>
                </a:tc>
              </a:tr>
              <a:tr h="57062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Начертить контур доски на плотной бумаге и вырезать из неё шаблон, согласно чертежу.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Линейка, карандаш, лекало</a:t>
                      </a:r>
                      <a:endParaRPr lang="ru-RU" dirty="0"/>
                    </a:p>
                  </a:txBody>
                  <a:tcPr/>
                </a:tc>
              </a:tr>
              <a:tr h="57062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Разметить контуры на заготовке.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Шаблон, карандаш.</a:t>
                      </a:r>
                      <a:endParaRPr lang="ru-RU" dirty="0"/>
                    </a:p>
                  </a:txBody>
                  <a:tcPr/>
                </a:tc>
              </a:tr>
              <a:tr h="130429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Разметить центры отверстий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Линейка, карандаш.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422043"/>
              </p:ext>
            </p:extLst>
          </p:nvPr>
        </p:nvGraphicFramePr>
        <p:xfrm>
          <a:off x="611560" y="980728"/>
          <a:ext cx="7776864" cy="48329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6016"/>
                <a:gridCol w="3720151"/>
                <a:gridCol w="2940697"/>
              </a:tblGrid>
              <a:tr h="81518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п/ 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выполнения                            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</a:tr>
              <a:tr h="10597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Просверлить отверстие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Коловорот, сверла</a:t>
                      </a:r>
                      <a:endParaRPr lang="ru-RU" dirty="0"/>
                    </a:p>
                  </a:txBody>
                  <a:tcPr/>
                </a:tc>
              </a:tr>
              <a:tr h="57062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Зачистить отверстия стамеской и напильниками.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Стамеска, напильники круглый и плоский.</a:t>
                      </a:r>
                      <a:endParaRPr lang="ru-RU" dirty="0"/>
                    </a:p>
                  </a:txBody>
                  <a:tcPr/>
                </a:tc>
              </a:tr>
              <a:tr h="570629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Снять фаски, закруглить ребра и отшлифовать изделие наждачной бумагой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Напильник, наждачная бумага.</a:t>
                      </a:r>
                      <a:endParaRPr lang="ru-RU" dirty="0"/>
                    </a:p>
                  </a:txBody>
                  <a:tcPr/>
                </a:tc>
              </a:tr>
              <a:tr h="1304296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Нанести рисунок согласно эскизу.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Карандаш, краски, кисточка.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62770"/>
              </p:ext>
            </p:extLst>
          </p:nvPr>
        </p:nvGraphicFramePr>
        <p:xfrm>
          <a:off x="611560" y="980728"/>
          <a:ext cx="7776864" cy="19580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6016"/>
                <a:gridCol w="3720151"/>
                <a:gridCol w="2940697"/>
              </a:tblGrid>
              <a:tr h="9005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п/ 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выполнения                            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</a:tr>
              <a:tr h="104367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Нанести лак слоем 1мм, дать просохнуть в течение 12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Кисточка, лак по дереву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 изготовления </a:t>
            </a:r>
            <a:r>
              <a:rPr lang="ru-RU" dirty="0" smtClean="0"/>
              <a:t>чайника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442009"/>
              </p:ext>
            </p:extLst>
          </p:nvPr>
        </p:nvGraphicFramePr>
        <p:xfrm>
          <a:off x="539552" y="1844824"/>
          <a:ext cx="7912446" cy="51072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6016"/>
                <a:gridCol w="3720151"/>
                <a:gridCol w="3076279"/>
              </a:tblGrid>
              <a:tr h="81518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п/ 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Последовательность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выполнения                             операций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</a:tr>
              <a:tr h="10597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Выбрать доски. Разметить участки без пороков и отпилить с припуском 3 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Ножовка, линейка, карандаш</a:t>
                      </a:r>
                      <a:endParaRPr lang="ru-RU" dirty="0"/>
                    </a:p>
                  </a:txBody>
                  <a:tcPr/>
                </a:tc>
              </a:tr>
              <a:tr h="57062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Начертить контур доски на плотной бумаге и вырезать из неё шаблон, согласно чертежу.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Линейка, карандаш, лекало</a:t>
                      </a:r>
                      <a:endParaRPr lang="ru-RU" dirty="0"/>
                    </a:p>
                  </a:txBody>
                  <a:tcPr/>
                </a:tc>
              </a:tr>
              <a:tr h="57062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Разметить контуры на заготовке.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Шаблон, карандаш.</a:t>
                      </a:r>
                      <a:endParaRPr lang="ru-RU" dirty="0"/>
                    </a:p>
                  </a:txBody>
                  <a:tcPr/>
                </a:tc>
              </a:tr>
              <a:tr h="130429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Вырезать</a:t>
                      </a:r>
                      <a:r>
                        <a:rPr lang="ru-RU" baseline="0" dirty="0" smtClean="0"/>
                        <a:t> чайник и подставку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Линейка, карандаш.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206" y="4245092"/>
            <a:ext cx="7680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235</TotalTime>
  <Words>504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Monotype Corsiva</vt:lpstr>
      <vt:lpstr>Savon</vt:lpstr>
      <vt:lpstr>Изготовление комплекта для кухни</vt:lpstr>
      <vt:lpstr>Цели и задачи проекта: </vt:lpstr>
      <vt:lpstr>Организационный этап проекта. </vt:lpstr>
      <vt:lpstr>Альтернативные варианты</vt:lpstr>
      <vt:lpstr>Альтернативные варианты</vt:lpstr>
      <vt:lpstr>Технологическая карта изготовления разделочной доски </vt:lpstr>
      <vt:lpstr>Презентация PowerPoint</vt:lpstr>
      <vt:lpstr>Презентация PowerPoint</vt:lpstr>
      <vt:lpstr>Технологическая карта изготовления чайника </vt:lpstr>
      <vt:lpstr>Презентация PowerPoint</vt:lpstr>
      <vt:lpstr>Экономическая часть</vt:lpstr>
      <vt:lpstr>Готовые изделия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интерьера   школьной столовой </dc:title>
  <cp:lastModifiedBy>Роман</cp:lastModifiedBy>
  <cp:revision>32</cp:revision>
  <dcterms:modified xsi:type="dcterms:W3CDTF">2017-11-26T10:13:26Z</dcterms:modified>
</cp:coreProperties>
</file>