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2" r:id="rId8"/>
    <p:sldId id="261" r:id="rId9"/>
    <p:sldId id="264" r:id="rId10"/>
    <p:sldId id="263" r:id="rId11"/>
    <p:sldId id="265" r:id="rId12"/>
    <p:sldId id="266" r:id="rId13"/>
    <p:sldId id="267" r:id="rId14"/>
    <p:sldId id="272" r:id="rId15"/>
    <p:sldId id="271" r:id="rId16"/>
    <p:sldId id="275" r:id="rId17"/>
    <p:sldId id="268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FEBE8F2-2636-4E3D-92B3-59049985463E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B9EC420-3AF6-43AD-BB8A-2F021D47C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550"/>
            <a:ext cx="3672408" cy="2244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00808"/>
            <a:ext cx="2627784" cy="309634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2. </a:t>
            </a:r>
            <a:r>
              <a:rPr lang="ru-RU" dirty="0" smtClean="0"/>
              <a:t>Далее нам нужно придать лепесткам форму. Для </a:t>
            </a:r>
            <a:r>
              <a:rPr lang="ru-RU" dirty="0" smtClean="0"/>
              <a:t>этого </a:t>
            </a:r>
            <a:r>
              <a:rPr lang="ru-RU" dirty="0" smtClean="0"/>
              <a:t>мы разогреваем их с помощью утюга. </a:t>
            </a:r>
          </a:p>
          <a:p>
            <a:r>
              <a:rPr lang="ru-RU" dirty="0" smtClean="0"/>
              <a:t>Разогретый лепесток прикладываем к губке и проминаем его чайной ложкой, тем самым предавая ему выпуклую форму.</a:t>
            </a:r>
          </a:p>
          <a:p>
            <a:r>
              <a:rPr lang="ru-RU" dirty="0" smtClean="0"/>
              <a:t>Проделываем так с каждым лепестком.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93" y="2348880"/>
            <a:ext cx="368881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93" y="4509120"/>
            <a:ext cx="3688816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2366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712968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После того, как все лепестки и листья получили свою форму, начинаем склеивать розы.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29734"/>
            <a:ext cx="6056804" cy="509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6907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97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Готовые цветы оформляем бусинами.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7856144" cy="447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3972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251" y="4509120"/>
            <a:ext cx="9036496" cy="13416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Из получившихся роз составляем композицию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459"/>
            <a:ext cx="5435311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234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6675"/>
            <a:ext cx="6669087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233" y="-24340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Для изготовления панно в рамке.</a:t>
            </a:r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0"/>
          <a:stretch/>
        </p:blipFill>
        <p:spPr>
          <a:xfrm>
            <a:off x="3131840" y="1124744"/>
            <a:ext cx="2892371" cy="214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" b="21054"/>
          <a:stretch/>
        </p:blipFill>
        <p:spPr>
          <a:xfrm>
            <a:off x="1973150" y="3334531"/>
            <a:ext cx="5353766" cy="324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3972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251" y="4509120"/>
            <a:ext cx="9036496" cy="13416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Букет из весенних цветов</a:t>
            </a:r>
            <a:endParaRPr lang="ru-RU" sz="4000" dirty="0"/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-515" r="18287" b="-1971"/>
          <a:stretch/>
        </p:blipFill>
        <p:spPr>
          <a:xfrm>
            <a:off x="3071802" y="285728"/>
            <a:ext cx="2714644" cy="3714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459432"/>
            <a:ext cx="414865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234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251" y="4509120"/>
            <a:ext cx="9036496" cy="13416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Цветочный ободок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2656"/>
            <a:ext cx="3717032" cy="3717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52536" y="1340768"/>
            <a:ext cx="3492549" cy="333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37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824" y="116632"/>
            <a:ext cx="8579296" cy="2880320"/>
          </a:xfrm>
        </p:spPr>
        <p:txBody>
          <a:bodyPr>
            <a:normAutofit/>
          </a:bodyPr>
          <a:lstStyle/>
          <a:p>
            <a:r>
              <a:rPr lang="ru-RU" sz="3200" dirty="0"/>
              <a:t>Экономическое обоснование.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	</a:t>
            </a:r>
            <a:br>
              <a:rPr lang="ru-RU" sz="2400" dirty="0"/>
            </a:br>
            <a:r>
              <a:rPr lang="ru-RU" sz="2800" dirty="0"/>
              <a:t>Себестоимость работ складывается из стоимости материалов и расхода электроэнергии. (т.к. мы используем утюг и клеевой пистолет)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1" y="2708920"/>
            <a:ext cx="8640598" cy="356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24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406936" cy="64618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308" y="62534"/>
            <a:ext cx="8229600" cy="6322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Segoe Script" pitchFamily="34" charset="0"/>
              </a:rPr>
              <a:t>Хотите сделать оригинальный подарок, удивить человека и сделать ему приятно? – подарите эти необычные цветы! </a:t>
            </a:r>
            <a:br>
              <a:rPr lang="ru-RU" sz="3100" dirty="0">
                <a:latin typeface="Segoe Script" pitchFamily="34" charset="0"/>
              </a:rPr>
            </a:br>
            <a:r>
              <a:rPr lang="ru-RU" sz="3100" dirty="0">
                <a:latin typeface="Segoe Script" pitchFamily="34" charset="0"/>
              </a:rPr>
              <a:t>Живые цветы прекрасные, но они не способны долгое время радовать вас. </a:t>
            </a:r>
            <a:r>
              <a:rPr lang="ru-RU" sz="3100" i="1" dirty="0">
                <a:latin typeface="Segoe Script" pitchFamily="34" charset="0"/>
              </a:rPr>
              <a:t>Мои цветы </a:t>
            </a:r>
            <a:r>
              <a:rPr lang="ru-RU" sz="3100" dirty="0">
                <a:latin typeface="Segoe Script" pitchFamily="34" charset="0"/>
              </a:rPr>
              <a:t>– это интересное хобби, которые не только поможет скоротать время, но и подарит радость вам и вашим близким. А также, может принести Вам дополнительный доход. Цветочные композиции в доме и в школе дарят гармонию и уют</a:t>
            </a:r>
            <a:r>
              <a:rPr lang="ru-RU" sz="3100" dirty="0" smtClean="0">
                <a:latin typeface="Segoe Script" pitchFamily="34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9652">
            <a:off x="-24465" y="65113"/>
            <a:ext cx="1188640" cy="1188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5194">
            <a:off x="7746778" y="302195"/>
            <a:ext cx="1632693" cy="1187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2" y="6026555"/>
            <a:ext cx="1027775" cy="717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7637" y="6013650"/>
            <a:ext cx="1201472" cy="7431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92" y="6207523"/>
            <a:ext cx="3174606" cy="6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8498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/>
              <a:t>СПАСИБО ЗА ВНИМАНИЕ!</a:t>
            </a:r>
            <a:endParaRPr lang="ru-RU" sz="9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7" y="4005064"/>
            <a:ext cx="5686345" cy="26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4836120" cy="2736304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Проект по технологии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«</a:t>
            </a:r>
            <a:r>
              <a:rPr lang="ru-RU" sz="5400" dirty="0" smtClean="0"/>
              <a:t>Цветочное диско»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3480" y="4769768"/>
            <a:ext cx="4280520" cy="2088232"/>
          </a:xfrm>
        </p:spPr>
        <p:txBody>
          <a:bodyPr>
            <a:normAutofit/>
          </a:bodyPr>
          <a:lstStyle/>
          <a:p>
            <a:pPr algn="r"/>
            <a:r>
              <a:rPr lang="ru-RU" i="0" dirty="0">
                <a:solidFill>
                  <a:schemeClr val="tx1"/>
                </a:solidFill>
              </a:rPr>
              <a:t>Выполнила</a:t>
            </a:r>
            <a:r>
              <a:rPr lang="ru-RU" dirty="0">
                <a:solidFill>
                  <a:schemeClr val="tx1"/>
                </a:solidFill>
              </a:rPr>
              <a:t>:  Жукова Диана – 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ученица 9 «а» класса</a:t>
            </a:r>
          </a:p>
          <a:p>
            <a:pPr algn="r"/>
            <a:r>
              <a:rPr lang="ru-RU" i="0" dirty="0">
                <a:solidFill>
                  <a:schemeClr val="tx1"/>
                </a:solidFill>
              </a:rPr>
              <a:t>Руководитель</a:t>
            </a:r>
            <a:r>
              <a:rPr lang="ru-RU" dirty="0">
                <a:solidFill>
                  <a:schemeClr val="tx1"/>
                </a:solidFill>
              </a:rPr>
              <a:t>: Леонтьева Ольга </a:t>
            </a:r>
            <a:r>
              <a:rPr lang="ru-RU" dirty="0" smtClean="0">
                <a:solidFill>
                  <a:schemeClr val="tx1"/>
                </a:solidFill>
              </a:rPr>
              <a:t>Ивановна </a:t>
            </a:r>
            <a:r>
              <a:rPr lang="ru-RU" dirty="0">
                <a:solidFill>
                  <a:schemeClr val="tx1"/>
                </a:solidFill>
              </a:rPr>
              <a:t>– 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учитель технологии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75982"/>
            <a:ext cx="336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МБОУ «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Городищенская</a:t>
            </a:r>
            <a:r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СШ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№2»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5255">
            <a:off x="5421724" y="-94747"/>
            <a:ext cx="3264171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336704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Цель </a:t>
            </a:r>
            <a:r>
              <a:rPr lang="ru-RU" sz="2800" b="1" dirty="0">
                <a:solidFill>
                  <a:schemeClr val="tx1"/>
                </a:solidFill>
              </a:rPr>
              <a:t>проекта</a:t>
            </a:r>
            <a:r>
              <a:rPr lang="ru-RU" sz="2800" dirty="0">
                <a:solidFill>
                  <a:schemeClr val="tx1"/>
                </a:solidFill>
              </a:rPr>
              <a:t>: изготовить своими руками композицию из </a:t>
            </a:r>
            <a:r>
              <a:rPr lang="ru-RU" sz="2800" dirty="0" smtClean="0">
                <a:solidFill>
                  <a:schemeClr val="tx1"/>
                </a:solidFill>
              </a:rPr>
              <a:t>цветов, </a:t>
            </a:r>
            <a:r>
              <a:rPr lang="ru-RU" sz="2800" dirty="0">
                <a:solidFill>
                  <a:schemeClr val="tx1"/>
                </a:solidFill>
              </a:rPr>
              <a:t>чтобы они были </a:t>
            </a:r>
            <a:r>
              <a:rPr lang="ru-RU" sz="2800" dirty="0" smtClean="0">
                <a:solidFill>
                  <a:schemeClr val="tx1"/>
                </a:solidFill>
              </a:rPr>
              <a:t>украшением  комнаты</a:t>
            </a:r>
            <a:r>
              <a:rPr lang="ru-RU" sz="2800" dirty="0">
                <a:solidFill>
                  <a:schemeClr val="tx1"/>
                </a:solidFill>
              </a:rPr>
              <a:t>, создавали </a:t>
            </a:r>
            <a:r>
              <a:rPr lang="ru-RU" sz="2800" dirty="0" smtClean="0">
                <a:solidFill>
                  <a:schemeClr val="tx1"/>
                </a:solidFill>
              </a:rPr>
              <a:t> уют </a:t>
            </a:r>
            <a:r>
              <a:rPr lang="ru-RU" sz="2800" dirty="0">
                <a:solidFill>
                  <a:schemeClr val="tx1"/>
                </a:solidFill>
              </a:rPr>
              <a:t>и хорошее настроение.</a:t>
            </a:r>
          </a:p>
          <a:p>
            <a:pPr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Задачи </a:t>
            </a:r>
            <a:r>
              <a:rPr lang="ru-RU" sz="2800" b="1" dirty="0">
                <a:solidFill>
                  <a:schemeClr val="tx1"/>
                </a:solidFill>
              </a:rPr>
              <a:t>проекта: </a:t>
            </a:r>
          </a:p>
          <a:p>
            <a:r>
              <a:rPr lang="ru-RU" sz="2800" dirty="0">
                <a:solidFill>
                  <a:schemeClr val="tx1"/>
                </a:solidFill>
              </a:rPr>
              <a:t>	Развивать самостоятельность и творческие способности в процессе изготовления </a:t>
            </a:r>
            <a:r>
              <a:rPr lang="ru-RU" sz="2800" dirty="0" smtClean="0">
                <a:solidFill>
                  <a:schemeClr val="tx1"/>
                </a:solidFill>
              </a:rPr>
              <a:t>изделий</a:t>
            </a:r>
            <a:r>
              <a:rPr lang="ru-RU" sz="2800" dirty="0">
                <a:solidFill>
                  <a:schemeClr val="tx1"/>
                </a:solidFill>
              </a:rPr>
              <a:t>.	Овладение знаниями и умениями по изготовлению цветов из </a:t>
            </a:r>
            <a:r>
              <a:rPr lang="ru-RU" sz="2800" dirty="0" err="1">
                <a:solidFill>
                  <a:schemeClr val="tx1"/>
                </a:solidFill>
              </a:rPr>
              <a:t>фоамирана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  <a:p>
            <a:r>
              <a:rPr lang="ru-RU" sz="2800" dirty="0">
                <a:solidFill>
                  <a:schemeClr val="tx1"/>
                </a:solidFill>
              </a:rPr>
              <a:t>	Развивать коммуникативные навыки.</a:t>
            </a:r>
          </a:p>
          <a:p>
            <a:r>
              <a:rPr lang="ru-RU" sz="2800" dirty="0">
                <a:solidFill>
                  <a:schemeClr val="tx1"/>
                </a:solidFill>
              </a:rPr>
              <a:t>	Научиться представлять свои результаты в виде презентации.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222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		</a:t>
            </a:r>
            <a:r>
              <a:rPr lang="ru-RU" b="1" dirty="0" smtClean="0">
                <a:solidFill>
                  <a:schemeClr val="tx1"/>
                </a:solidFill>
              </a:rPr>
              <a:t>Банк </a:t>
            </a:r>
            <a:r>
              <a:rPr lang="ru-RU" b="1" dirty="0">
                <a:solidFill>
                  <a:schemeClr val="tx1"/>
                </a:solidFill>
              </a:rPr>
              <a:t>идей.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	В ходе принятия решения из какого материала изготовить </a:t>
            </a:r>
            <a:r>
              <a:rPr lang="ru-RU" dirty="0" smtClean="0">
                <a:solidFill>
                  <a:schemeClr val="tx1"/>
                </a:solidFill>
              </a:rPr>
              <a:t>композицию, </a:t>
            </a:r>
            <a:r>
              <a:rPr lang="ru-RU" dirty="0">
                <a:solidFill>
                  <a:schemeClr val="tx1"/>
                </a:solidFill>
              </a:rPr>
              <a:t>мной разрабатывались разные варианты:</a:t>
            </a:r>
          </a:p>
          <a:p>
            <a:r>
              <a:rPr lang="ru-RU" dirty="0">
                <a:solidFill>
                  <a:schemeClr val="tx1"/>
                </a:solidFill>
              </a:rPr>
              <a:t>1)	Изготовление изделий из гофрированной бумаги.</a:t>
            </a:r>
          </a:p>
          <a:p>
            <a:r>
              <a:rPr lang="ru-RU" dirty="0">
                <a:solidFill>
                  <a:schemeClr val="tx1"/>
                </a:solidFill>
              </a:rPr>
              <a:t>2)	Изготовление </a:t>
            </a:r>
            <a:r>
              <a:rPr lang="ru-RU" dirty="0" smtClean="0">
                <a:solidFill>
                  <a:schemeClr val="tx1"/>
                </a:solidFill>
              </a:rPr>
              <a:t>цветы </a:t>
            </a:r>
            <a:r>
              <a:rPr lang="ru-RU" dirty="0">
                <a:solidFill>
                  <a:schemeClr val="tx1"/>
                </a:solidFill>
              </a:rPr>
              <a:t>из салфеток.</a:t>
            </a:r>
          </a:p>
          <a:p>
            <a:r>
              <a:rPr lang="ru-RU" dirty="0">
                <a:solidFill>
                  <a:schemeClr val="tx1"/>
                </a:solidFill>
              </a:rPr>
              <a:t>3)	Изготовление изделий из </a:t>
            </a:r>
            <a:r>
              <a:rPr lang="ru-RU" dirty="0" err="1">
                <a:solidFill>
                  <a:schemeClr val="tx1"/>
                </a:solidFill>
              </a:rPr>
              <a:t>фоамирана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	Рассмотрев эти варианты, я остановилась на последнем, </a:t>
            </a:r>
            <a:r>
              <a:rPr lang="ru-RU" dirty="0" smtClean="0">
                <a:solidFill>
                  <a:schemeClr val="tx1"/>
                </a:solidFill>
              </a:rPr>
              <a:t>т.к. </a:t>
            </a:r>
            <a:r>
              <a:rPr lang="ru-RU" dirty="0" err="1">
                <a:solidFill>
                  <a:schemeClr val="tx1"/>
                </a:solidFill>
              </a:rPr>
              <a:t>фоамиран</a:t>
            </a:r>
            <a:r>
              <a:rPr lang="ru-RU" dirty="0">
                <a:solidFill>
                  <a:schemeClr val="tx1"/>
                </a:solidFill>
              </a:rPr>
              <a:t> – это материал, представляет собой новое поделочное сырьё. Это обычные, привычные для нас листы мягкого пористого материала, толщиной 0,8-1 мм (иранский) или 1,5-2 мм (китайский).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Его </a:t>
            </a:r>
            <a:r>
              <a:rPr lang="ru-RU" dirty="0">
                <a:solidFill>
                  <a:schemeClr val="tx1"/>
                </a:solidFill>
              </a:rPr>
              <a:t>замечательные свойства: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	Материал не токсичен.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	Хорошо окрашивается.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dirty="0" err="1">
                <a:solidFill>
                  <a:schemeClr val="tx1"/>
                </a:solidFill>
              </a:rPr>
              <a:t>Фоамиран</a:t>
            </a:r>
            <a:r>
              <a:rPr lang="ru-RU" dirty="0">
                <a:solidFill>
                  <a:schemeClr val="tx1"/>
                </a:solidFill>
              </a:rPr>
              <a:t> более практичен (не выгорает, его можно протирать мокрой тряпкой)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673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15" y="4581128"/>
            <a:ext cx="91440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Разработаны шаблоны </a:t>
            </a:r>
            <a:r>
              <a:rPr lang="ru-RU" dirty="0"/>
              <a:t>лепестков будущих </a:t>
            </a:r>
            <a:r>
              <a:rPr lang="ru-RU" dirty="0" smtClean="0"/>
              <a:t>цветов </a:t>
            </a:r>
            <a:r>
              <a:rPr lang="ru-RU" dirty="0"/>
              <a:t>и </a:t>
            </a:r>
            <a:r>
              <a:rPr lang="ru-RU" dirty="0" smtClean="0"/>
              <a:t>листьев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11737"/>
            <a:ext cx="2154950" cy="288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1737"/>
            <a:ext cx="2213025" cy="288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11737"/>
            <a:ext cx="2116807" cy="288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055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00808"/>
            <a:ext cx="2699792" cy="3024336"/>
          </a:xfrm>
        </p:spPr>
        <p:txBody>
          <a:bodyPr>
            <a:normAutofit/>
          </a:bodyPr>
          <a:lstStyle/>
          <a:p>
            <a:r>
              <a:rPr lang="ru-RU" b="1" dirty="0" smtClean="0"/>
              <a:t>Нам </a:t>
            </a:r>
            <a:r>
              <a:rPr lang="ru-RU" b="1" dirty="0"/>
              <a:t>понадобится:</a:t>
            </a:r>
          </a:p>
          <a:p>
            <a:r>
              <a:rPr lang="ru-RU" dirty="0" smtClean="0"/>
              <a:t>1)</a:t>
            </a:r>
            <a:r>
              <a:rPr lang="ru-RU" dirty="0" err="1" smtClean="0"/>
              <a:t>Фоамиран</a:t>
            </a:r>
            <a:r>
              <a:rPr lang="ru-RU" dirty="0" smtClean="0"/>
              <a:t> </a:t>
            </a:r>
            <a:r>
              <a:rPr lang="ru-RU" dirty="0"/>
              <a:t>разных цветов</a:t>
            </a:r>
          </a:p>
          <a:p>
            <a:r>
              <a:rPr lang="ru-RU" dirty="0" smtClean="0"/>
              <a:t>2)Ножницы</a:t>
            </a:r>
            <a:endParaRPr lang="ru-RU" dirty="0"/>
          </a:p>
          <a:p>
            <a:r>
              <a:rPr lang="ru-RU" dirty="0" smtClean="0"/>
              <a:t>3)Утюг</a:t>
            </a:r>
            <a:endParaRPr lang="ru-RU" dirty="0"/>
          </a:p>
          <a:p>
            <a:r>
              <a:rPr lang="ru-RU" dirty="0" smtClean="0"/>
              <a:t>4)Горячий </a:t>
            </a:r>
            <a:r>
              <a:rPr lang="ru-RU" dirty="0"/>
              <a:t>клей</a:t>
            </a:r>
          </a:p>
          <a:p>
            <a:r>
              <a:rPr lang="ru-RU" dirty="0" smtClean="0"/>
              <a:t>5)Бусины</a:t>
            </a:r>
            <a:endParaRPr lang="ru-RU" dirty="0"/>
          </a:p>
          <a:p>
            <a:r>
              <a:rPr lang="ru-RU" dirty="0" smtClean="0"/>
              <a:t>6)Губка</a:t>
            </a:r>
            <a:endParaRPr lang="ru-RU" dirty="0"/>
          </a:p>
          <a:p>
            <a:r>
              <a:rPr lang="ru-RU" dirty="0" smtClean="0"/>
              <a:t>7)Чайная Ложка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3610"/>
          <a:stretch>
            <a:fillRect/>
          </a:stretch>
        </p:blipFill>
        <p:spPr>
          <a:xfrm>
            <a:off x="2915816" y="1052736"/>
            <a:ext cx="6079728" cy="4600916"/>
          </a:xfrm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0" y="6223620"/>
            <a:ext cx="9108504" cy="603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*Конструируя цветы из </a:t>
            </a:r>
            <a:r>
              <a:rPr lang="ru-RU" sz="1400" b="1" dirty="0" err="1"/>
              <a:t>фоамирана</a:t>
            </a:r>
            <a:r>
              <a:rPr lang="ru-RU" sz="1400" b="1" dirty="0"/>
              <a:t>, их детали невозможно соединить с помощью, привычного нам, клея ПВА, нужен клей UHU «Креатив» или спрей-клей UHU «</a:t>
            </a:r>
            <a:r>
              <a:rPr lang="ru-RU" sz="1400" b="1" dirty="0" err="1" smtClean="0"/>
              <a:t>Pover</a:t>
            </a:r>
            <a:r>
              <a:rPr lang="en-US" sz="1400" b="1" dirty="0" err="1" smtClean="0"/>
              <a:t>sprey</a:t>
            </a:r>
            <a:r>
              <a:rPr lang="ru-RU" sz="1400" b="1" dirty="0" smtClean="0"/>
              <a:t>»</a:t>
            </a:r>
            <a:endParaRPr lang="ru-RU" sz="1400" dirty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544616" cy="504056"/>
          </a:xfrm>
        </p:spPr>
        <p:txBody>
          <a:bodyPr>
            <a:noAutofit/>
          </a:bodyPr>
          <a:lstStyle/>
          <a:p>
            <a:r>
              <a:rPr lang="ru-RU" sz="2800" dirty="0"/>
              <a:t>Инструменты и </a:t>
            </a:r>
            <a:r>
              <a:rPr lang="ru-RU" sz="2800" dirty="0" smtClean="0"/>
              <a:t>оборудование.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55838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437112"/>
            <a:ext cx="8583488" cy="116945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ТЕХНОЛОГИЯ ИЗГОТОВЛЕНИЯ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3274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41" y="110557"/>
            <a:ext cx="4828558" cy="317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00808"/>
            <a:ext cx="2627784" cy="2952328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1.  </a:t>
            </a:r>
            <a:r>
              <a:rPr lang="ru-RU" sz="2000" dirty="0" smtClean="0"/>
              <a:t>На листе </a:t>
            </a:r>
            <a:r>
              <a:rPr lang="ru-RU" sz="2000" dirty="0" err="1" smtClean="0"/>
              <a:t>фоамирана</a:t>
            </a:r>
            <a:r>
              <a:rPr lang="ru-RU" sz="2000" dirty="0" smtClean="0"/>
              <a:t> рисуем лепестки с помощью шаблонов, сделанных заранее из картона или бумаги, и вырезаем по получившемуся контуру.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56992"/>
            <a:ext cx="4816747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8304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6675"/>
            <a:ext cx="6667500" cy="672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6128"/>
            <a:ext cx="7178965" cy="602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2276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409</TotalTime>
  <Words>235</Words>
  <Application>Microsoft Office PowerPoint</Application>
  <PresentationFormat>Экран (4:3)</PresentationFormat>
  <Paragraphs>46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Паркет</vt:lpstr>
      <vt:lpstr>Презентация PowerPoint</vt:lpstr>
      <vt:lpstr>Проект по технологии «Цветочное диско»</vt:lpstr>
      <vt:lpstr>Презентация PowerPoint</vt:lpstr>
      <vt:lpstr>Презентация PowerPoint</vt:lpstr>
      <vt:lpstr> Разработаны шаблоны лепестков будущих цветов и листьев.</vt:lpstr>
      <vt:lpstr>Инструменты и оборудование.</vt:lpstr>
      <vt:lpstr>ТЕХНОЛОГИЯ ИЗГОТОВЛЕНИЯ</vt:lpstr>
      <vt:lpstr>Презентация PowerPoint</vt:lpstr>
      <vt:lpstr>Презентация PowerPoint</vt:lpstr>
      <vt:lpstr>Презентация PowerPoint</vt:lpstr>
      <vt:lpstr>После того, как все лепестки и листья получили свою форму, начинаем склеивать розы.</vt:lpstr>
      <vt:lpstr>Готовые цветы оформляем бусинами.</vt:lpstr>
      <vt:lpstr>Из получившихся роз составляем композицию</vt:lpstr>
      <vt:lpstr>Для изготовления панно в рамке.</vt:lpstr>
      <vt:lpstr>Букет из весенних цветов</vt:lpstr>
      <vt:lpstr>Цветочный ободок</vt:lpstr>
      <vt:lpstr>Экономическое обоснование.   Себестоимость работ складывается из стоимости материалов и расхода электроэнергии. (т.к. мы используем утюг и клеевой пистолет) </vt:lpstr>
      <vt:lpstr>Хотите сделать оригинальный подарок, удивить человека и сделать ему приятно? – подарите эти необычные цветы!  Живые цветы прекрасные, но они не способны долгое время радовать вас. Мои цветы – это интересное хобби, которые не только поможет скоротать время, но и подарит радость вам и вашим близким. А также, может принести Вам дополнительный доход. Цветочные композиции в доме и в школе дарят гармонию и уют.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технологии «Композиция из роз»</dc:title>
  <dc:creator>Жека</dc:creator>
  <cp:lastModifiedBy>Диана</cp:lastModifiedBy>
  <cp:revision>30</cp:revision>
  <dcterms:created xsi:type="dcterms:W3CDTF">2016-11-16T16:36:30Z</dcterms:created>
  <dcterms:modified xsi:type="dcterms:W3CDTF">2017-04-25T15:35:16Z</dcterms:modified>
</cp:coreProperties>
</file>