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13"/>
  </p:notesMasterIdLst>
  <p:sldIdLst>
    <p:sldId id="256" r:id="rId2"/>
    <p:sldId id="257" r:id="rId3"/>
    <p:sldId id="269" r:id="rId4"/>
    <p:sldId id="258" r:id="rId5"/>
    <p:sldId id="262" r:id="rId6"/>
    <p:sldId id="259" r:id="rId7"/>
    <p:sldId id="268" r:id="rId8"/>
    <p:sldId id="263" r:id="rId9"/>
    <p:sldId id="260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 snapToGrid="0">
      <p:cViewPr varScale="1">
        <p:scale>
          <a:sx n="65" d="100"/>
          <a:sy n="65" d="100"/>
        </p:scale>
        <p:origin x="4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FE3AF-29BA-4F53-878F-092A74DB1E30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AE025-6B46-4C10-B080-D335524B1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89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AE025-6B46-4C10-B080-D335524B113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62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1C4746D-8679-4901-8304-E3D693FD884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F599280-BB34-49D1-BC39-85819BBD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82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746D-8679-4901-8304-E3D693FD884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9280-BB34-49D1-BC39-85819BBD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08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C4746D-8679-4901-8304-E3D693FD884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599280-BB34-49D1-BC39-85819BBD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74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C4746D-8679-4901-8304-E3D693FD884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599280-BB34-49D1-BC39-85819BBDAA9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5010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C4746D-8679-4901-8304-E3D693FD884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599280-BB34-49D1-BC39-85819BBD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007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746D-8679-4901-8304-E3D693FD884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9280-BB34-49D1-BC39-85819BBD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354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746D-8679-4901-8304-E3D693FD884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9280-BB34-49D1-BC39-85819BBD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204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746D-8679-4901-8304-E3D693FD884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9280-BB34-49D1-BC39-85819BBD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917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C4746D-8679-4901-8304-E3D693FD884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599280-BB34-49D1-BC39-85819BBD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82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746D-8679-4901-8304-E3D693FD884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9280-BB34-49D1-BC39-85819BBD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23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C4746D-8679-4901-8304-E3D693FD884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599280-BB34-49D1-BC39-85819BBD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79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746D-8679-4901-8304-E3D693FD884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9280-BB34-49D1-BC39-85819BBD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80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746D-8679-4901-8304-E3D693FD884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9280-BB34-49D1-BC39-85819BBD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7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746D-8679-4901-8304-E3D693FD884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9280-BB34-49D1-BC39-85819BBD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59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746D-8679-4901-8304-E3D693FD884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9280-BB34-49D1-BC39-85819BBD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40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746D-8679-4901-8304-E3D693FD884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9280-BB34-49D1-BC39-85819BBD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11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746D-8679-4901-8304-E3D693FD884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9280-BB34-49D1-BC39-85819BBD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75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746D-8679-4901-8304-E3D693FD884A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99280-BB34-49D1-BC39-85819BBDA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963711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63711"/>
            <a:ext cx="12192000" cy="4894289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Monotype Corsiva" panose="03010101010201010101" pitchFamily="66" charset="0"/>
              </a:rPr>
              <a:t>Творческий проект по технологии «Вышивка бисером»</a:t>
            </a:r>
          </a:p>
          <a:p>
            <a:pPr algn="ctr"/>
            <a:endParaRPr lang="ru-RU" sz="2800" dirty="0">
              <a:latin typeface="Monotype Corsiva" panose="03010101010201010101" pitchFamily="66" charset="0"/>
            </a:endParaRPr>
          </a:p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                              Выполнила :</a:t>
            </a:r>
          </a:p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ученица 7«а» класса Коваленко Маргарита</a:t>
            </a:r>
          </a:p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Руководитель:</a:t>
            </a:r>
          </a:p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учитель по технологии Леонтьева О.И.</a:t>
            </a:r>
          </a:p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                                                                       </a:t>
            </a:r>
          </a:p>
          <a:p>
            <a:pPr algn="ctr"/>
            <a:endParaRPr lang="ru-RU" sz="2800" dirty="0">
              <a:latin typeface="Monotype Corsiva" panose="03010101010201010101" pitchFamily="66" charset="0"/>
            </a:endParaRPr>
          </a:p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Городище 2017 </a:t>
            </a:r>
          </a:p>
          <a:p>
            <a:pPr algn="ctr"/>
            <a:endParaRPr lang="ru-RU" sz="2800" dirty="0" smtClean="0">
              <a:latin typeface="Monotype Corsiva" panose="03010101010201010101" pitchFamily="66" charset="0"/>
            </a:endParaRPr>
          </a:p>
          <a:p>
            <a:pPr algn="ctr"/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016" y="3429000"/>
            <a:ext cx="2368984" cy="301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1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6698"/>
            <a:ext cx="12192000" cy="959369"/>
          </a:xfrm>
        </p:spPr>
        <p:txBody>
          <a:bodyPr/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Готовая работа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931" y="1214204"/>
            <a:ext cx="12087069" cy="541144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95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4852"/>
            <a:ext cx="12192000" cy="1034321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Реклама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929" y="1259173"/>
            <a:ext cx="10559846" cy="559882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вас пустая стена , и денег на картину нет? Тогда не проходите мимо ,только сегодня и только сейчас вышивки бисером ручной работы . Небольшая вышивка украсит детскую комнату ,цена удивит вас ,она приемлема 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85" y="2792794"/>
            <a:ext cx="4723180" cy="368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74" y="-1"/>
            <a:ext cx="12136126" cy="152899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/>
            </a:r>
            <a:br>
              <a:rPr lang="ru-RU" sz="3200" dirty="0" smtClean="0">
                <a:latin typeface="Monotype Corsiva" panose="03010101010201010101" pitchFamily="66" charset="0"/>
              </a:rPr>
            </a:b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Актуальность проблемы 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7253" r="56711" b="15498"/>
          <a:stretch/>
        </p:blipFill>
        <p:spPr>
          <a:xfrm>
            <a:off x="9261986" y="3097161"/>
            <a:ext cx="2743201" cy="3583858"/>
          </a:xfrm>
        </p:spPr>
      </p:pic>
    </p:spTree>
    <p:extLst>
      <p:ext uri="{BB962C8B-B14F-4D97-AF65-F5344CB8AC3E}">
        <p14:creationId xmlns:p14="http://schemas.microsoft.com/office/powerpoint/2010/main" val="31458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3672590" cy="1079292"/>
          </a:xfrm>
        </p:spPr>
        <p:txBody>
          <a:bodyPr/>
          <a:lstStyle/>
          <a:p>
            <a:pPr algn="l"/>
            <a:r>
              <a:rPr lang="ru-RU" dirty="0" smtClean="0">
                <a:latin typeface="Monotype Corsiva" panose="03010101010201010101" pitchFamily="66" charset="0"/>
              </a:rPr>
              <a:t>Поисковая 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109803" y="1"/>
            <a:ext cx="3342807" cy="181381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Виды декоративно-прикладного искусства</a:t>
            </a:r>
            <a:endParaRPr lang="ru-RU" dirty="0"/>
          </a:p>
        </p:txBody>
      </p:sp>
      <p:sp>
        <p:nvSpPr>
          <p:cNvPr id="12" name="Объект 10"/>
          <p:cNvSpPr txBox="1">
            <a:spLocks/>
          </p:cNvSpPr>
          <p:nvPr/>
        </p:nvSpPr>
        <p:spPr>
          <a:xfrm>
            <a:off x="548389" y="1079297"/>
            <a:ext cx="3342807" cy="18288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Макраме</a:t>
            </a:r>
            <a:endParaRPr lang="ru-RU" dirty="0"/>
          </a:p>
        </p:txBody>
      </p:sp>
      <p:sp>
        <p:nvSpPr>
          <p:cNvPr id="13" name="Объект 10"/>
          <p:cNvSpPr txBox="1">
            <a:spLocks/>
          </p:cNvSpPr>
          <p:nvPr/>
        </p:nvSpPr>
        <p:spPr>
          <a:xfrm>
            <a:off x="8067207" y="1214203"/>
            <a:ext cx="3342807" cy="1828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Вышивка</a:t>
            </a:r>
            <a:endParaRPr lang="ru-RU" dirty="0"/>
          </a:p>
        </p:txBody>
      </p:sp>
      <p:sp>
        <p:nvSpPr>
          <p:cNvPr id="14" name="Объект 10"/>
          <p:cNvSpPr txBox="1">
            <a:spLocks/>
          </p:cNvSpPr>
          <p:nvPr/>
        </p:nvSpPr>
        <p:spPr>
          <a:xfrm>
            <a:off x="4348396" y="2398447"/>
            <a:ext cx="3342807" cy="18288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Вышивка бисером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3672593" y="1214203"/>
            <a:ext cx="635205" cy="299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4" idx="0"/>
          </p:cNvCxnSpPr>
          <p:nvPr/>
        </p:nvCxnSpPr>
        <p:spPr>
          <a:xfrm>
            <a:off x="5979201" y="1813814"/>
            <a:ext cx="40599" cy="584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452610" y="1079293"/>
            <a:ext cx="941882" cy="434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бъект 10"/>
          <p:cNvSpPr txBox="1">
            <a:spLocks/>
          </p:cNvSpPr>
          <p:nvPr/>
        </p:nvSpPr>
        <p:spPr>
          <a:xfrm>
            <a:off x="712969" y="3567690"/>
            <a:ext cx="3342807" cy="18288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Медвежонок</a:t>
            </a:r>
            <a:endParaRPr lang="ru-RU" dirty="0"/>
          </a:p>
        </p:txBody>
      </p:sp>
      <p:sp>
        <p:nvSpPr>
          <p:cNvPr id="27" name="Объект 10"/>
          <p:cNvSpPr txBox="1">
            <a:spLocks/>
          </p:cNvSpPr>
          <p:nvPr/>
        </p:nvSpPr>
        <p:spPr>
          <a:xfrm>
            <a:off x="4481746" y="4886807"/>
            <a:ext cx="3342807" cy="18288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Ангел</a:t>
            </a:r>
            <a:endParaRPr lang="ru-RU" dirty="0"/>
          </a:p>
        </p:txBody>
      </p:sp>
      <p:sp>
        <p:nvSpPr>
          <p:cNvPr id="28" name="Объект 10"/>
          <p:cNvSpPr txBox="1">
            <a:spLocks/>
          </p:cNvSpPr>
          <p:nvPr/>
        </p:nvSpPr>
        <p:spPr>
          <a:xfrm>
            <a:off x="7998502" y="3477714"/>
            <a:ext cx="3342807" cy="18288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Герой мультика</a:t>
            </a:r>
            <a:endParaRPr lang="ru-RU" dirty="0"/>
          </a:p>
        </p:txBody>
      </p:sp>
      <p:cxnSp>
        <p:nvCxnSpPr>
          <p:cNvPr id="30" name="Прямая со стрелкой 29"/>
          <p:cNvCxnSpPr>
            <a:endCxn id="27" idx="0"/>
          </p:cNvCxnSpPr>
          <p:nvPr/>
        </p:nvCxnSpPr>
        <p:spPr>
          <a:xfrm>
            <a:off x="6153149" y="4257224"/>
            <a:ext cx="1" cy="629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3954124" y="3747562"/>
            <a:ext cx="558852" cy="344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7650605" y="3327816"/>
            <a:ext cx="743887" cy="419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77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 animBg="1"/>
      <p:bldP spid="12" grpId="0" animBg="1"/>
      <p:bldP spid="13" grpId="0" animBg="1"/>
      <p:bldP spid="14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9449"/>
            <a:ext cx="12191999" cy="812370"/>
          </a:xfrm>
        </p:spPr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История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i="1" dirty="0" err="1" smtClean="0">
                <a:latin typeface="Monotype Corsiva" panose="03010101010201010101" pitchFamily="66" charset="0"/>
              </a:rPr>
              <a:t>Бисероплетения</a:t>
            </a:r>
            <a:r>
              <a:rPr lang="ru-RU" i="1" dirty="0" smtClean="0">
                <a:latin typeface="Monotype Corsiva" panose="03010101010201010101" pitchFamily="66" charset="0"/>
              </a:rPr>
              <a:t> </a:t>
            </a:r>
            <a:endParaRPr lang="ru-RU" i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839449"/>
            <a:ext cx="12191999" cy="6018551"/>
          </a:xfrm>
        </p:spPr>
        <p:txBody>
          <a:bodyPr/>
          <a:lstStyle/>
          <a:p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  <a:cs typeface="David" panose="020E0502060401010101" pitchFamily="34" charset="-79"/>
            </a:endParaRPr>
          </a:p>
          <a:p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cs typeface="David" panose="020E0502060401010101" pitchFamily="34" charset="-79"/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бисера уходит корнями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глубокую древность.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Египте изготовляли одежду из бисерной сетки, которая набиралась из крупного непрозрачного бисера цилиндрической формы. Изготовление бисера совершенствовалось, и со временем его стали делать вначале из полупрозрачного, а затем из прозрачного стекла. Бисер - это стеклянные бусинки очень маленького размера. Вначале их делали, наматывая тонкий слой расплавленного стекла на металлический прут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Крупный непрозрачный                                  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бисер цилиндрической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формы.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Полупрозрачный и прозрачный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бисер из стекла                                             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6" y="4336026"/>
            <a:ext cx="2217330" cy="22173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759" y="3848724"/>
            <a:ext cx="1820055" cy="18200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146" y="3429000"/>
            <a:ext cx="2285493" cy="226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9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 smtClean="0">
              <a:solidFill>
                <a:srgbClr val="FF0000"/>
              </a:solidFill>
              <a:cs typeface="David" panose="020E0502060401010101" pitchFamily="34" charset="-79"/>
            </a:endParaRPr>
          </a:p>
          <a:p>
            <a:endParaRPr lang="ru-RU" dirty="0">
              <a:solidFill>
                <a:srgbClr val="FF0000"/>
              </a:solidFill>
              <a:cs typeface="David" panose="020E0502060401010101" pitchFamily="34" charset="-79"/>
            </a:endParaRPr>
          </a:p>
          <a:p>
            <a:endParaRPr lang="ru-RU" dirty="0" smtClean="0">
              <a:solidFill>
                <a:srgbClr val="FF0000"/>
              </a:solidFill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Полученную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стеклянную трубочку разрезали на отдельные кусочки, а их впоследствии, обрабатывали в ручную, чтобы придать им округлую форму. Бисер впервые в современном его виде стали изготовлять в Венеции в середине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века.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Россию бисер привозили из Венеции и Богемии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Производство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бисера в нашей стране пытался осуществить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М.В.Ломоносов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создавший в 1754 году фабрику по производству стекляруса, бисера и мозаичного стекла. Но просуществовала она, к сожалению не долго и закрылась вскоре после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Ломоносова. Бисера высокого качества не производится в нашей стране и по сей день. Бисер поступает к нам из Чехии, Японии и с Тайваня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Бисер Венеции в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середине 15 века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2591"/>
            <a:ext cx="3020277" cy="22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8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2992" y="6652"/>
            <a:ext cx="4077325" cy="1280890"/>
          </a:xfrm>
        </p:spPr>
        <p:txBody>
          <a:bodyPr/>
          <a:lstStyle/>
          <a:p>
            <a:pPr algn="ctr"/>
            <a:r>
              <a:rPr lang="ru-RU" sz="3200" i="1" dirty="0" smtClean="0"/>
              <a:t>Инструменты</a:t>
            </a:r>
            <a:endParaRPr lang="ru-RU" sz="3200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689547"/>
            <a:ext cx="12192000" cy="5961137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1)Канва                                                     4)Иголки 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Пяльца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5)Бисер 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3)Ножницы                                              6)Нитки (Белые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46" y="840770"/>
            <a:ext cx="1939779" cy="17781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62" y="2747443"/>
            <a:ext cx="2857500" cy="152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00614" y="4346459"/>
            <a:ext cx="1918741" cy="22828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983" y="797335"/>
            <a:ext cx="1723869" cy="16324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983" y="2604041"/>
            <a:ext cx="2445909" cy="19761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56" y="4660093"/>
            <a:ext cx="1990592" cy="199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4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21" y="0"/>
            <a:ext cx="12072079" cy="1214203"/>
          </a:xfrm>
        </p:spPr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Техника безопасности 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921" y="1214203"/>
            <a:ext cx="7450112" cy="5643796"/>
          </a:xfrm>
        </p:spPr>
        <p:txBody>
          <a:bodyPr>
            <a:normAutofit fontScale="925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 в работе: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овреждение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пальцев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иглой.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делать во время работы: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 относиться к своей работе и инструментам для работы;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брать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иголки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рот, не вкалывать их в одежду;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шитья и вышивки вдевать в иглу нить не длиннее локтя;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перерыва в работе вкалывать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иголки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игольницу, ножницы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 с сомкнутыми лезвиями;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передавать ножницы друг другу только с сомкнутыми лезвиями кольцами вперед;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 за тем, чтобы ножницы не падали на пол;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перекусывать нитку зубами и не отрывать ее руками;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размахивать ножницами, спицами и крючкам</a:t>
            </a:r>
            <a:r>
              <a:rPr lang="ru-RU" dirty="0"/>
              <a:t>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360" y="2019066"/>
            <a:ext cx="4098640" cy="342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3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0942"/>
            <a:ext cx="12192000" cy="1032387"/>
          </a:xfrm>
        </p:spPr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Технологическая последовательность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742" y="1249506"/>
            <a:ext cx="9518754" cy="5421118"/>
          </a:xfrm>
        </p:spPr>
      </p:pic>
    </p:spTree>
    <p:extLst>
      <p:ext uri="{BB962C8B-B14F-4D97-AF65-F5344CB8AC3E}">
        <p14:creationId xmlns:p14="http://schemas.microsoft.com/office/powerpoint/2010/main" val="121620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959370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Себе</a:t>
            </a:r>
            <a:r>
              <a:rPr lang="ru-RU" sz="3200" i="1" dirty="0" smtClean="0"/>
              <a:t>стоимость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706961"/>
              </p:ext>
            </p:extLst>
          </p:nvPr>
        </p:nvGraphicFramePr>
        <p:xfrm>
          <a:off x="689548" y="1288634"/>
          <a:ext cx="11212644" cy="36131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72590"/>
                <a:gridCol w="3802506"/>
                <a:gridCol w="3737548"/>
              </a:tblGrid>
              <a:tr h="516164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</a:t>
                      </a:r>
                      <a:r>
                        <a:rPr lang="ru-RU" baseline="0" dirty="0" smtClean="0"/>
                        <a:t> , рублей</a:t>
                      </a:r>
                      <a:endParaRPr lang="ru-RU" dirty="0"/>
                    </a:p>
                  </a:txBody>
                  <a:tcPr/>
                </a:tc>
              </a:tr>
              <a:tr h="516164">
                <a:tc>
                  <a:txBody>
                    <a:bodyPr/>
                    <a:lstStyle/>
                    <a:p>
                      <a:r>
                        <a:rPr lang="ru-RU" dirty="0" smtClean="0"/>
                        <a:t>Канва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</a:tr>
              <a:tr h="516164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Пяльца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</a:tr>
              <a:tr h="516164">
                <a:tc>
                  <a:txBody>
                    <a:bodyPr/>
                    <a:lstStyle/>
                    <a:p>
                      <a:r>
                        <a:rPr lang="ru-RU" dirty="0" smtClean="0"/>
                        <a:t>Ножницы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  <a:tr h="516164">
                <a:tc>
                  <a:txBody>
                    <a:bodyPr/>
                    <a:lstStyle/>
                    <a:p>
                      <a:r>
                        <a:rPr lang="ru-RU" dirty="0" smtClean="0"/>
                        <a:t>Иголка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Имелась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6164">
                <a:tc>
                  <a:txBody>
                    <a:bodyPr/>
                    <a:lstStyle/>
                    <a:p>
                      <a:r>
                        <a:rPr lang="ru-RU" dirty="0" smtClean="0"/>
                        <a:t>Бисер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9(1шт. по 15 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135</a:t>
                      </a:r>
                      <a:endParaRPr lang="ru-RU" dirty="0"/>
                    </a:p>
                  </a:txBody>
                  <a:tcPr/>
                </a:tc>
              </a:tr>
              <a:tr h="516164">
                <a:tc>
                  <a:txBody>
                    <a:bodyPr/>
                    <a:lstStyle/>
                    <a:p>
                      <a:r>
                        <a:rPr lang="ru-RU" dirty="0" smtClean="0"/>
                        <a:t>Нитки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950411"/>
              </p:ext>
            </p:extLst>
          </p:nvPr>
        </p:nvGraphicFramePr>
        <p:xfrm>
          <a:off x="689548" y="4916912"/>
          <a:ext cx="11212642" cy="4945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212642"/>
              </a:tblGrid>
              <a:tr h="494537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Итого:                                                                                                           270 рублей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20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544</TotalTime>
  <Words>346</Words>
  <Application>Microsoft Office PowerPoint</Application>
  <PresentationFormat>Широкоэкранный</PresentationFormat>
  <Paragraphs>86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David</vt:lpstr>
      <vt:lpstr>Monotype Corsiva</vt:lpstr>
      <vt:lpstr>Times New Roman</vt:lpstr>
      <vt:lpstr>След самолета</vt:lpstr>
      <vt:lpstr>   </vt:lpstr>
      <vt:lpstr> Актуальность проблемы </vt:lpstr>
      <vt:lpstr>Поисковая </vt:lpstr>
      <vt:lpstr>История Бисероплетения </vt:lpstr>
      <vt:lpstr>Презентация PowerPoint</vt:lpstr>
      <vt:lpstr>Инструменты</vt:lpstr>
      <vt:lpstr>Техника безопасности </vt:lpstr>
      <vt:lpstr>Технологическая последовательность</vt:lpstr>
      <vt:lpstr>Себестоимость </vt:lpstr>
      <vt:lpstr>Готовая работа</vt:lpstr>
      <vt:lpstr>Реклама</vt:lpstr>
    </vt:vector>
  </TitlesOfParts>
  <Company>AlexSoft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 Евсеевская средняя общеобразовательная школа Павлово-Посадского муниципального района Московской области    </dc:title>
  <dc:creator>Admin</dc:creator>
  <cp:lastModifiedBy>Роман</cp:lastModifiedBy>
  <cp:revision>39</cp:revision>
  <dcterms:created xsi:type="dcterms:W3CDTF">2014-10-08T14:19:05Z</dcterms:created>
  <dcterms:modified xsi:type="dcterms:W3CDTF">2017-11-07T15:05:44Z</dcterms:modified>
</cp:coreProperties>
</file>