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79" r:id="rId3"/>
    <p:sldId id="293" r:id="rId4"/>
    <p:sldId id="284" r:id="rId5"/>
    <p:sldId id="283" r:id="rId6"/>
    <p:sldId id="257" r:id="rId7"/>
    <p:sldId id="266" r:id="rId8"/>
    <p:sldId id="289" r:id="rId9"/>
    <p:sldId id="267" r:id="rId10"/>
    <p:sldId id="268" r:id="rId11"/>
    <p:sldId id="269" r:id="rId12"/>
    <p:sldId id="287" r:id="rId13"/>
    <p:sldId id="306" r:id="rId14"/>
    <p:sldId id="307" r:id="rId15"/>
    <p:sldId id="301" r:id="rId16"/>
    <p:sldId id="302" r:id="rId17"/>
    <p:sldId id="303" r:id="rId18"/>
    <p:sldId id="308" r:id="rId19"/>
    <p:sldId id="305" r:id="rId20"/>
    <p:sldId id="296" r:id="rId21"/>
    <p:sldId id="297" r:id="rId22"/>
    <p:sldId id="298" r:id="rId23"/>
    <p:sldId id="299" r:id="rId24"/>
    <p:sldId id="309" r:id="rId25"/>
    <p:sldId id="288" r:id="rId26"/>
    <p:sldId id="275" r:id="rId2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00FFFF"/>
    <a:srgbClr val="66FF33"/>
    <a:srgbClr val="9900CC"/>
    <a:srgbClr val="3333FF"/>
    <a:srgbClr val="9933FF"/>
    <a:srgbClr val="9900FF"/>
    <a:srgbClr val="0066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2835" autoAdjust="0"/>
    <p:restoredTop sz="94660" autoAdjust="0"/>
  </p:normalViewPr>
  <p:slideViewPr>
    <p:cSldViewPr>
      <p:cViewPr varScale="1">
        <p:scale>
          <a:sx n="76" d="100"/>
          <a:sy n="76" d="100"/>
        </p:scale>
        <p:origin x="-89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194DEE-8635-41FF-90CE-069004C9944E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2504E0-9E99-44CD-990F-46E3883CF50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0F35A6-6D3B-4A97-BDDE-19529110C784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B76351-3E62-47E2-8AE6-5BFEA5E463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5321C7-50A8-4C12-A97B-3EB438A6DB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023AC5-EA9A-4B4B-935B-52C8C9B6DC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93A84C-CA77-4853-93BE-960E804C10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9F4A11-5EF2-4E42-9D7D-A62F38C304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FBEA01-E5EA-40F6-B9AA-52693254D2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3B00CA-A158-415C-9320-3346CA4240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4E1911-5C8B-4CDE-85AF-648A7F9B31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7925FD-3515-41E7-88A1-67D463EA06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F7D388-7340-4366-9A29-761115C5C5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B366DA-9B18-436B-A8DA-5BBF588BC1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12FB64-C48B-41DB-9134-9BEB6F79A7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BB0FE2-5236-4493-A0D2-C8C9E7DF37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B9E98EB3-36CD-4630-B9C3-9DADA05652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Documents%20and%20Settings\&#1096;&#1082;&#1086;&#1083;&#1072;\&#1056;&#1072;&#1073;&#1086;&#1095;&#1080;&#1081;%20&#1089;&#1090;&#1086;&#1083;\zdravstvuj__pesnya_bol_shaya_medvedica.mp3" TargetMode="External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13" Type="http://schemas.openxmlformats.org/officeDocument/2006/relationships/image" Target="../media/image21.jpeg"/><Relationship Id="rId3" Type="http://schemas.openxmlformats.org/officeDocument/2006/relationships/image" Target="../media/image11.gif"/><Relationship Id="rId7" Type="http://schemas.openxmlformats.org/officeDocument/2006/relationships/image" Target="../media/image15.jpeg"/><Relationship Id="rId12" Type="http://schemas.openxmlformats.org/officeDocument/2006/relationships/image" Target="../media/image20.jpeg"/><Relationship Id="rId2" Type="http://schemas.openxmlformats.org/officeDocument/2006/relationships/slideLayout" Target="../slideLayouts/slideLayout12.xml"/><Relationship Id="rId16" Type="http://schemas.openxmlformats.org/officeDocument/2006/relationships/image" Target="../media/image1.png"/><Relationship Id="rId1" Type="http://schemas.openxmlformats.org/officeDocument/2006/relationships/audio" Target="file:///C:\Documents%20and%20Settings\&#1096;&#1082;&#1086;&#1083;&#1072;\&#1056;&#1072;&#1073;&#1086;&#1095;&#1080;&#1081;%20&#1089;&#1090;&#1086;&#1083;\&#1053;&#1077;&#1088;&#1091;&#1096;&#1077;&#1074;&#1072;\&#1059;&#1043;%202011\&#1084;&#1072;&#1089;&#1090;&#1077;&#1088;-&#1082;&#1083;&#1072;&#1089;&#1089;\&#1053;&#1077;&#1088;&#1091;&#1096;&#1077;&#1074;&#1072;\pril4.MP3" TargetMode="External"/><Relationship Id="rId6" Type="http://schemas.openxmlformats.org/officeDocument/2006/relationships/image" Target="../media/image14.jpeg"/><Relationship Id="rId11" Type="http://schemas.openxmlformats.org/officeDocument/2006/relationships/image" Target="../media/image19.jpeg"/><Relationship Id="rId5" Type="http://schemas.openxmlformats.org/officeDocument/2006/relationships/image" Target="../media/image13.jpeg"/><Relationship Id="rId15" Type="http://schemas.openxmlformats.org/officeDocument/2006/relationships/image" Target="../media/image23.jpeg"/><Relationship Id="rId10" Type="http://schemas.openxmlformats.org/officeDocument/2006/relationships/image" Target="../media/image18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Relationship Id="rId1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gif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Layout" Target="../slideLayouts/slideLayout12.xml"/><Relationship Id="rId1" Type="http://schemas.openxmlformats.org/officeDocument/2006/relationships/audio" Target="file:///F:\&#1054;&#1090;&#1082;&#1088;&#1099;&#1090;&#1099;&#1081;%20&#1091;&#1088;&#1086;&#1082;%206%20&#1082;&#1083;&#1072;&#1089;&#1089;\tiramissa-Kosmicheskaya-melodiya(supermuzlo.com).mp3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13.xml"/><Relationship Id="rId1" Type="http://schemas.openxmlformats.org/officeDocument/2006/relationships/audio" Target="file:///F:\&#1054;&#1090;&#1082;&#1088;&#1099;&#1090;&#1099;&#1081;%20&#1091;&#1088;&#1086;&#1082;%206%20&#1082;&#1083;&#1072;&#1089;&#1089;\mihail_bojarskij_-_bolshaja_medvedica_(zvukoff.ru).mp3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zdravstvuj__pesnya_bol_shaya_medvedica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5" descr="темень"/>
          <p:cNvPicPr>
            <a:picLocks noGrp="1" noChangeAspect="1" noChangeArrowheads="1" noCrop="1"/>
          </p:cNvPicPr>
          <p:nvPr>
            <p:ph idx="4294967295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sp>
        <p:nvSpPr>
          <p:cNvPr id="2054" name="WordArt 6"/>
          <p:cNvSpPr>
            <a:spLocks noChangeArrowheads="1" noChangeShapeType="1" noTextEdit="1"/>
          </p:cNvSpPr>
          <p:nvPr/>
        </p:nvSpPr>
        <p:spPr bwMode="auto">
          <a:xfrm>
            <a:off x="468313" y="115888"/>
            <a:ext cx="8280400" cy="66262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Созвездия</a:t>
            </a:r>
          </a:p>
          <a:p>
            <a:pPr algn="ctr"/>
            <a:r>
              <a:rPr lang="ru-RU" sz="36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в </a:t>
            </a:r>
          </a:p>
          <a:p>
            <a:pPr algn="ctr"/>
            <a:r>
              <a:rPr lang="ru-RU" sz="36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координатах</a:t>
            </a: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05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showWhenStopped="0">
                <p:cTn id="12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56"/>
                </p:tgtEl>
              </p:cMediaNode>
            </p:audio>
          </p:childTnLst>
        </p:cTn>
      </p:par>
    </p:tnLst>
    <p:bldLst>
      <p:bldP spid="205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5" descr="image9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085850"/>
            <a:ext cx="9144000" cy="42291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5" descr="5b0b6348520a"/>
          <p:cNvPicPr>
            <a:picLocks noGrp="1" noChangeAspect="1" noChangeArrowheads="1" noCrop="1"/>
          </p:cNvPicPr>
          <p:nvPr>
            <p:ph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pic>
        <p:nvPicPr>
          <p:cNvPr id="43014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175" y="188913"/>
            <a:ext cx="1193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5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64163" y="404813"/>
            <a:ext cx="1296987" cy="127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6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32588" y="981075"/>
            <a:ext cx="962025" cy="168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7" name="Picture 9" descr="соз Девы"/>
          <p:cNvPicPr>
            <a:picLocks noChangeAspect="1" noChangeArrowheads="1"/>
          </p:cNvPicPr>
          <p:nvPr/>
        </p:nvPicPr>
        <p:blipFill>
          <a:blip r:embed="rId7" cstate="print"/>
          <a:srcRect l="3081" t="82547" r="27069"/>
          <a:stretch>
            <a:fillRect/>
          </a:stretch>
        </p:blipFill>
        <p:spPr bwMode="auto">
          <a:xfrm>
            <a:off x="6084888" y="2708275"/>
            <a:ext cx="1655762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8" name="Picture 10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795963" y="3789363"/>
            <a:ext cx="123825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9" name="Picture 1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356100" y="4365625"/>
            <a:ext cx="1296988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20" name="Picture 1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771775" y="4365625"/>
            <a:ext cx="1439863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21" name="Picture 1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547813" y="3789363"/>
            <a:ext cx="1147762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22" name="Picture 14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84213" y="2781300"/>
            <a:ext cx="1655762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23" name="Picture 15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55650" y="1773238"/>
            <a:ext cx="1439863" cy="94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25" name="Picture 17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692275" y="476250"/>
            <a:ext cx="996950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26" name="Picture 18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771775" y="188913"/>
            <a:ext cx="115252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27" name="pril4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30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30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30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30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30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30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30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30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30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30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30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30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3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30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30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30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30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30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30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30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30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30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30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30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30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30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30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30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30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30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30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30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30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30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30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3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3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3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3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43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43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03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3027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Documents and Settings\Оксана\Рабочий стол\Новая папка (2)\matematika_carica_nauk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33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719999" y="2520000"/>
            <a:ext cx="7920000" cy="175432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Самостоятельная работа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0"/>
            <a:ext cx="7543800" cy="2400300"/>
            <a:chOff x="0" y="-48"/>
            <a:chExt cx="7512" cy="2016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0" y="-48"/>
              <a:ext cx="2544" cy="2016"/>
              <a:chOff x="480" y="1920"/>
              <a:chExt cx="2544" cy="2016"/>
            </a:xfrm>
          </p:grpSpPr>
          <p:grpSp>
            <p:nvGrpSpPr>
              <p:cNvPr id="4" name="Group 5"/>
              <p:cNvGrpSpPr>
                <a:grpSpLocks/>
              </p:cNvGrpSpPr>
              <p:nvPr/>
            </p:nvGrpSpPr>
            <p:grpSpPr bwMode="auto">
              <a:xfrm>
                <a:off x="480" y="1920"/>
                <a:ext cx="2544" cy="1059"/>
                <a:chOff x="1608" y="14864"/>
                <a:chExt cx="3688" cy="1327"/>
              </a:xfrm>
            </p:grpSpPr>
            <p:grpSp>
              <p:nvGrpSpPr>
                <p:cNvPr id="5" name="Group 6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174" name="Line 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5" name="Line 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6" name="Line 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7" name="Line 1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8" name="Line 1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9" name="Line 1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6" name="Group 13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68" name="Line 1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9" name="Line 1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0" name="Line 1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1" name="Line 1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2" name="Line 1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3" name="Line 1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7" name="Group 20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62" name="Line 2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3" name="Line 2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4" name="Line 2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5" name="Line 2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6" name="Line 2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7" name="Line 2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8" name="Group 27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56" name="Line 2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7" name="Line 2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8" name="Line 3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9" name="Line 3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0" name="Line 3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1" name="Line 3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9" name="Group 34"/>
              <p:cNvGrpSpPr>
                <a:grpSpLocks/>
              </p:cNvGrpSpPr>
              <p:nvPr/>
            </p:nvGrpSpPr>
            <p:grpSpPr bwMode="auto">
              <a:xfrm>
                <a:off x="480" y="2877"/>
                <a:ext cx="2544" cy="1059"/>
                <a:chOff x="1608" y="14864"/>
                <a:chExt cx="3688" cy="1327"/>
              </a:xfrm>
            </p:grpSpPr>
            <p:grpSp>
              <p:nvGrpSpPr>
                <p:cNvPr id="10" name="Group 35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146" name="Line 3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7" name="Line 3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8" name="Line 3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9" name="Line 3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0" name="Line 4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1" name="Line 4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1" name="Group 42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40" name="Line 4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1" name="Line 4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2" name="Line 4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3" name="Line 4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4" name="Line 4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5" name="Line 4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6" name="Group 49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34" name="Line 5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5" name="Line 5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6" name="Line 5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7" name="Line 5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8" name="Line 5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9" name="Line 5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7" name="Group 56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28" name="Line 5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29" name="Line 5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0" name="Line 5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1" name="Line 6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2" name="Line 6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3" name="Line 6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38" name="Group 63"/>
            <p:cNvGrpSpPr>
              <a:grpSpLocks/>
            </p:cNvGrpSpPr>
            <p:nvPr/>
          </p:nvGrpSpPr>
          <p:grpSpPr bwMode="auto">
            <a:xfrm>
              <a:off x="2484" y="-48"/>
              <a:ext cx="2544" cy="2016"/>
              <a:chOff x="480" y="1920"/>
              <a:chExt cx="2544" cy="2016"/>
            </a:xfrm>
          </p:grpSpPr>
          <p:grpSp>
            <p:nvGrpSpPr>
              <p:cNvPr id="39" name="Group 64"/>
              <p:cNvGrpSpPr>
                <a:grpSpLocks/>
              </p:cNvGrpSpPr>
              <p:nvPr/>
            </p:nvGrpSpPr>
            <p:grpSpPr bwMode="auto">
              <a:xfrm>
                <a:off x="480" y="1920"/>
                <a:ext cx="2544" cy="1059"/>
                <a:chOff x="1608" y="14864"/>
                <a:chExt cx="3688" cy="1327"/>
              </a:xfrm>
            </p:grpSpPr>
            <p:grpSp>
              <p:nvGrpSpPr>
                <p:cNvPr id="64" name="Group 65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116" name="Line 6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7" name="Line 6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8" name="Line 6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9" name="Line 6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20" name="Line 7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21" name="Line 7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65" name="Group 72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10" name="Line 7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1" name="Line 7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2" name="Line 7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3" name="Line 7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4" name="Line 7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5" name="Line 7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66" name="Group 79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04" name="Line 8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5" name="Line 8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6" name="Line 8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7" name="Line 8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8" name="Line 8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9" name="Line 8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67" name="Group 86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98" name="Line 8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9" name="Line 8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0" name="Line 8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1" name="Line 9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2" name="Line 9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3" name="Line 9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68" name="Group 93"/>
              <p:cNvGrpSpPr>
                <a:grpSpLocks/>
              </p:cNvGrpSpPr>
              <p:nvPr/>
            </p:nvGrpSpPr>
            <p:grpSpPr bwMode="auto">
              <a:xfrm>
                <a:off x="480" y="2877"/>
                <a:ext cx="2544" cy="1059"/>
                <a:chOff x="1608" y="14864"/>
                <a:chExt cx="3688" cy="1327"/>
              </a:xfrm>
            </p:grpSpPr>
            <p:grpSp>
              <p:nvGrpSpPr>
                <p:cNvPr id="69" name="Group 94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88" name="Line 9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9" name="Line 9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0" name="Line 9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1" name="Line 9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2" name="Line 9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3" name="Line 10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94" name="Group 101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82" name="Line 10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3" name="Line 10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4" name="Line 10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5" name="Line 10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6" name="Line 10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7" name="Line 10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95" name="Group 108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76" name="Line 10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7" name="Line 11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8" name="Line 11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9" name="Line 11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0" name="Line 11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1" name="Line 11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96" name="Group 115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70" name="Line 11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1" name="Line 11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2" name="Line 11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3" name="Line 11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4" name="Line 12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5" name="Line 12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97" name="Group 122"/>
            <p:cNvGrpSpPr>
              <a:grpSpLocks/>
            </p:cNvGrpSpPr>
            <p:nvPr/>
          </p:nvGrpSpPr>
          <p:grpSpPr bwMode="auto">
            <a:xfrm>
              <a:off x="4968" y="-48"/>
              <a:ext cx="2544" cy="2016"/>
              <a:chOff x="480" y="1920"/>
              <a:chExt cx="2544" cy="2016"/>
            </a:xfrm>
          </p:grpSpPr>
          <p:grpSp>
            <p:nvGrpSpPr>
              <p:cNvPr id="122" name="Group 123"/>
              <p:cNvGrpSpPr>
                <a:grpSpLocks/>
              </p:cNvGrpSpPr>
              <p:nvPr/>
            </p:nvGrpSpPr>
            <p:grpSpPr bwMode="auto">
              <a:xfrm>
                <a:off x="480" y="1920"/>
                <a:ext cx="2544" cy="1059"/>
                <a:chOff x="1608" y="14864"/>
                <a:chExt cx="3688" cy="1327"/>
              </a:xfrm>
            </p:grpSpPr>
            <p:grpSp>
              <p:nvGrpSpPr>
                <p:cNvPr id="123" name="Group 124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58" name="Line 12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9" name="Line 12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0" name="Line 12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1" name="Line 12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2" name="Line 12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3" name="Line 13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24" name="Group 131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52" name="Line 13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3" name="Line 13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4" name="Line 13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5" name="Line 13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6" name="Line 13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7" name="Line 13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25" name="Group 138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6" name="Line 13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7" name="Line 14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8" name="Line 14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9" name="Line 14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0" name="Line 14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" name="Line 14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26" name="Group 145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0" name="Line 14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" name="Line 14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2" name="Line 14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" name="Line 14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" name="Line 15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5" name="Line 15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127" name="Group 152"/>
              <p:cNvGrpSpPr>
                <a:grpSpLocks/>
              </p:cNvGrpSpPr>
              <p:nvPr/>
            </p:nvGrpSpPr>
            <p:grpSpPr bwMode="auto">
              <a:xfrm>
                <a:off x="480" y="2877"/>
                <a:ext cx="2544" cy="1059"/>
                <a:chOff x="1608" y="14864"/>
                <a:chExt cx="3688" cy="1327"/>
              </a:xfrm>
            </p:grpSpPr>
            <p:grpSp>
              <p:nvGrpSpPr>
                <p:cNvPr id="152" name="Group 153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30" name="Line 15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" name="Line 15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" name="Line 15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3" name="Line 15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4" name="Line 15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5" name="Line 15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53" name="Group 160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4" name="Line 16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" name="Line 16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" name="Line 16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7" name="Line 16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8" name="Line 16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" name="Line 16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54" name="Group 167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8" name="Line 16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" name="Line 16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" name="Line 17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" name="Line 17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" name="Line 17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" name="Line 17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55" name="Group 174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2" name="Line 17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" name="Line 17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" name="Line 17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" name="Line 17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" name="Line 17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" name="Line 18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</p:grpSp>
      <p:grpSp>
        <p:nvGrpSpPr>
          <p:cNvPr id="180" name="Group 181"/>
          <p:cNvGrpSpPr>
            <a:grpSpLocks/>
          </p:cNvGrpSpPr>
          <p:nvPr/>
        </p:nvGrpSpPr>
        <p:grpSpPr bwMode="auto">
          <a:xfrm>
            <a:off x="0" y="2276475"/>
            <a:ext cx="7543800" cy="2400300"/>
            <a:chOff x="0" y="-48"/>
            <a:chExt cx="7512" cy="2016"/>
          </a:xfrm>
        </p:grpSpPr>
        <p:grpSp>
          <p:nvGrpSpPr>
            <p:cNvPr id="181" name="Group 182"/>
            <p:cNvGrpSpPr>
              <a:grpSpLocks/>
            </p:cNvGrpSpPr>
            <p:nvPr/>
          </p:nvGrpSpPr>
          <p:grpSpPr bwMode="auto">
            <a:xfrm>
              <a:off x="0" y="-48"/>
              <a:ext cx="2544" cy="2016"/>
              <a:chOff x="480" y="1920"/>
              <a:chExt cx="2544" cy="2016"/>
            </a:xfrm>
          </p:grpSpPr>
          <p:grpSp>
            <p:nvGrpSpPr>
              <p:cNvPr id="182" name="Group 183"/>
              <p:cNvGrpSpPr>
                <a:grpSpLocks/>
              </p:cNvGrpSpPr>
              <p:nvPr/>
            </p:nvGrpSpPr>
            <p:grpSpPr bwMode="auto">
              <a:xfrm>
                <a:off x="480" y="1920"/>
                <a:ext cx="2544" cy="1059"/>
                <a:chOff x="1608" y="14864"/>
                <a:chExt cx="3688" cy="1327"/>
              </a:xfrm>
            </p:grpSpPr>
            <p:grpSp>
              <p:nvGrpSpPr>
                <p:cNvPr id="183" name="Group 184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352" name="Line 18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53" name="Line 18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54" name="Line 18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55" name="Line 18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56" name="Line 18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57" name="Line 19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84" name="Group 191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346" name="Line 19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47" name="Line 19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48" name="Line 19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49" name="Line 19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50" name="Line 19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51" name="Line 19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85" name="Group 198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340" name="Line 19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41" name="Line 20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42" name="Line 20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43" name="Line 20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44" name="Line 20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45" name="Line 20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86" name="Group 205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334" name="Line 20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35" name="Line 20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36" name="Line 20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37" name="Line 20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38" name="Line 21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39" name="Line 21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187" name="Group 212"/>
              <p:cNvGrpSpPr>
                <a:grpSpLocks/>
              </p:cNvGrpSpPr>
              <p:nvPr/>
            </p:nvGrpSpPr>
            <p:grpSpPr bwMode="auto">
              <a:xfrm>
                <a:off x="480" y="2877"/>
                <a:ext cx="2544" cy="1059"/>
                <a:chOff x="1608" y="14864"/>
                <a:chExt cx="3688" cy="1327"/>
              </a:xfrm>
            </p:grpSpPr>
            <p:grpSp>
              <p:nvGrpSpPr>
                <p:cNvPr id="188" name="Group 213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324" name="Line 21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5" name="Line 21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6" name="Line 21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7" name="Line 21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8" name="Line 21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9" name="Line 21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89" name="Group 220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318" name="Line 22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9" name="Line 22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0" name="Line 22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1" name="Line 22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2" name="Line 22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3" name="Line 22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14" name="Group 227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312" name="Line 22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3" name="Line 22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4" name="Line 23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5" name="Line 23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6" name="Line 23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7" name="Line 23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15" name="Group 234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306" name="Line 23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07" name="Line 23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08" name="Line 23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09" name="Line 23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0" name="Line 23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1" name="Line 24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216" name="Group 241"/>
            <p:cNvGrpSpPr>
              <a:grpSpLocks/>
            </p:cNvGrpSpPr>
            <p:nvPr/>
          </p:nvGrpSpPr>
          <p:grpSpPr bwMode="auto">
            <a:xfrm>
              <a:off x="2484" y="-48"/>
              <a:ext cx="2544" cy="2016"/>
              <a:chOff x="480" y="1920"/>
              <a:chExt cx="2544" cy="2016"/>
            </a:xfrm>
          </p:grpSpPr>
          <p:grpSp>
            <p:nvGrpSpPr>
              <p:cNvPr id="217" name="Group 242"/>
              <p:cNvGrpSpPr>
                <a:grpSpLocks/>
              </p:cNvGrpSpPr>
              <p:nvPr/>
            </p:nvGrpSpPr>
            <p:grpSpPr bwMode="auto">
              <a:xfrm>
                <a:off x="480" y="1920"/>
                <a:ext cx="2544" cy="1059"/>
                <a:chOff x="1608" y="14864"/>
                <a:chExt cx="3688" cy="1327"/>
              </a:xfrm>
            </p:grpSpPr>
            <p:grpSp>
              <p:nvGrpSpPr>
                <p:cNvPr id="242" name="Group 243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294" name="Line 24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5" name="Line 24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6" name="Line 24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7" name="Line 24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8" name="Line 24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9" name="Line 24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43" name="Group 250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88" name="Line 25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89" name="Line 25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0" name="Line 25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1" name="Line 25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2" name="Line 25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3" name="Line 25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44" name="Group 257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82" name="Line 25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83" name="Line 25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84" name="Line 26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85" name="Line 26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86" name="Line 26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87" name="Line 26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45" name="Group 264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76" name="Line 26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77" name="Line 26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78" name="Line 26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79" name="Line 26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80" name="Line 26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81" name="Line 27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246" name="Group 271"/>
              <p:cNvGrpSpPr>
                <a:grpSpLocks/>
              </p:cNvGrpSpPr>
              <p:nvPr/>
            </p:nvGrpSpPr>
            <p:grpSpPr bwMode="auto">
              <a:xfrm>
                <a:off x="480" y="2877"/>
                <a:ext cx="2544" cy="1059"/>
                <a:chOff x="1608" y="14864"/>
                <a:chExt cx="3688" cy="1327"/>
              </a:xfrm>
            </p:grpSpPr>
            <p:grpSp>
              <p:nvGrpSpPr>
                <p:cNvPr id="247" name="Group 272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266" name="Line 27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7" name="Line 27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8" name="Line 27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9" name="Line 27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70" name="Line 27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71" name="Line 27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72" name="Group 279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60" name="Line 28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1" name="Line 28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2" name="Line 28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3" name="Line 28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4" name="Line 28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5" name="Line 28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73" name="Group 286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54" name="Line 28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5" name="Line 28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6" name="Line 28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7" name="Line 29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8" name="Line 29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9" name="Line 29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74" name="Group 293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48" name="Line 29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49" name="Line 29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0" name="Line 29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1" name="Line 29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2" name="Line 29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3" name="Line 29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275" name="Group 300"/>
            <p:cNvGrpSpPr>
              <a:grpSpLocks/>
            </p:cNvGrpSpPr>
            <p:nvPr/>
          </p:nvGrpSpPr>
          <p:grpSpPr bwMode="auto">
            <a:xfrm>
              <a:off x="4968" y="-48"/>
              <a:ext cx="2544" cy="2016"/>
              <a:chOff x="480" y="1920"/>
              <a:chExt cx="2544" cy="2016"/>
            </a:xfrm>
          </p:grpSpPr>
          <p:grpSp>
            <p:nvGrpSpPr>
              <p:cNvPr id="300" name="Group 301"/>
              <p:cNvGrpSpPr>
                <a:grpSpLocks/>
              </p:cNvGrpSpPr>
              <p:nvPr/>
            </p:nvGrpSpPr>
            <p:grpSpPr bwMode="auto">
              <a:xfrm>
                <a:off x="480" y="1920"/>
                <a:ext cx="2544" cy="1059"/>
                <a:chOff x="1608" y="14864"/>
                <a:chExt cx="3688" cy="1327"/>
              </a:xfrm>
            </p:grpSpPr>
            <p:grpSp>
              <p:nvGrpSpPr>
                <p:cNvPr id="301" name="Group 302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236" name="Line 30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7" name="Line 30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8" name="Line 30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9" name="Line 30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40" name="Line 30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41" name="Line 30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02" name="Group 309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30" name="Line 31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1" name="Line 31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2" name="Line 31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3" name="Line 31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4" name="Line 31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5" name="Line 31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03" name="Group 316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24" name="Line 31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5" name="Line 31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6" name="Line 31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7" name="Line 32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8" name="Line 32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9" name="Line 32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04" name="Group 323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18" name="Line 32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9" name="Line 32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0" name="Line 32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1" name="Line 32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2" name="Line 32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3" name="Line 32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305" name="Group 330"/>
              <p:cNvGrpSpPr>
                <a:grpSpLocks/>
              </p:cNvGrpSpPr>
              <p:nvPr/>
            </p:nvGrpSpPr>
            <p:grpSpPr bwMode="auto">
              <a:xfrm>
                <a:off x="480" y="2877"/>
                <a:ext cx="2544" cy="1059"/>
                <a:chOff x="1608" y="14864"/>
                <a:chExt cx="3688" cy="1327"/>
              </a:xfrm>
            </p:grpSpPr>
            <p:grpSp>
              <p:nvGrpSpPr>
                <p:cNvPr id="330" name="Group 331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208" name="Line 33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9" name="Line 33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0" name="Line 33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1" name="Line 33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2" name="Line 33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3" name="Line 33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31" name="Group 338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02" name="Line 33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3" name="Line 34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4" name="Line 34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5" name="Line 34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6" name="Line 34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7" name="Line 34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32" name="Group 345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96" name="Line 34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7" name="Line 34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8" name="Line 34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9" name="Line 34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0" name="Line 35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1" name="Line 35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33" name="Group 352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90" name="Line 35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1" name="Line 35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2" name="Line 35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3" name="Line 35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4" name="Line 35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5" name="Line 35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</p:grpSp>
      <p:grpSp>
        <p:nvGrpSpPr>
          <p:cNvPr id="358" name="Group 359"/>
          <p:cNvGrpSpPr>
            <a:grpSpLocks/>
          </p:cNvGrpSpPr>
          <p:nvPr/>
        </p:nvGrpSpPr>
        <p:grpSpPr bwMode="auto">
          <a:xfrm>
            <a:off x="0" y="4552950"/>
            <a:ext cx="7543800" cy="2471738"/>
            <a:chOff x="0" y="-48"/>
            <a:chExt cx="7512" cy="2016"/>
          </a:xfrm>
        </p:grpSpPr>
        <p:grpSp>
          <p:nvGrpSpPr>
            <p:cNvPr id="359" name="Group 360"/>
            <p:cNvGrpSpPr>
              <a:grpSpLocks/>
            </p:cNvGrpSpPr>
            <p:nvPr/>
          </p:nvGrpSpPr>
          <p:grpSpPr bwMode="auto">
            <a:xfrm>
              <a:off x="0" y="-48"/>
              <a:ext cx="2544" cy="2016"/>
              <a:chOff x="480" y="1920"/>
              <a:chExt cx="2544" cy="2016"/>
            </a:xfrm>
          </p:grpSpPr>
          <p:grpSp>
            <p:nvGrpSpPr>
              <p:cNvPr id="360" name="Group 361"/>
              <p:cNvGrpSpPr>
                <a:grpSpLocks/>
              </p:cNvGrpSpPr>
              <p:nvPr/>
            </p:nvGrpSpPr>
            <p:grpSpPr bwMode="auto">
              <a:xfrm>
                <a:off x="480" y="1920"/>
                <a:ext cx="2544" cy="1059"/>
                <a:chOff x="1608" y="14864"/>
                <a:chExt cx="3688" cy="1327"/>
              </a:xfrm>
            </p:grpSpPr>
            <p:grpSp>
              <p:nvGrpSpPr>
                <p:cNvPr id="361" name="Group 362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530" name="Line 36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31" name="Line 36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32" name="Line 36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33" name="Line 36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34" name="Line 36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35" name="Line 36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62" name="Group 369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524" name="Line 37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5" name="Line 37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6" name="Line 37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7" name="Line 37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8" name="Line 37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9" name="Line 37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63" name="Group 376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518" name="Line 37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9" name="Line 37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0" name="Line 37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1" name="Line 38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2" name="Line 38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3" name="Line 38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64" name="Group 383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512" name="Line 38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3" name="Line 38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4" name="Line 38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5" name="Line 38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6" name="Line 38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7" name="Line 38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365" name="Group 390"/>
              <p:cNvGrpSpPr>
                <a:grpSpLocks/>
              </p:cNvGrpSpPr>
              <p:nvPr/>
            </p:nvGrpSpPr>
            <p:grpSpPr bwMode="auto">
              <a:xfrm>
                <a:off x="480" y="2877"/>
                <a:ext cx="2544" cy="1059"/>
                <a:chOff x="1608" y="14864"/>
                <a:chExt cx="3688" cy="1327"/>
              </a:xfrm>
            </p:grpSpPr>
            <p:grpSp>
              <p:nvGrpSpPr>
                <p:cNvPr id="366" name="Group 391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502" name="Line 39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03" name="Line 39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04" name="Line 39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05" name="Line 39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06" name="Line 39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07" name="Line 39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67" name="Group 398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96" name="Line 39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97" name="Line 40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98" name="Line 40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99" name="Line 40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00" name="Line 40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01" name="Line 40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92" name="Group 405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90" name="Line 40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91" name="Line 40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92" name="Line 40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93" name="Line 40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94" name="Line 41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95" name="Line 41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93" name="Group 412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84" name="Line 41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85" name="Line 41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86" name="Line 41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87" name="Line 41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88" name="Line 41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89" name="Line 41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394" name="Group 419"/>
            <p:cNvGrpSpPr>
              <a:grpSpLocks/>
            </p:cNvGrpSpPr>
            <p:nvPr/>
          </p:nvGrpSpPr>
          <p:grpSpPr bwMode="auto">
            <a:xfrm>
              <a:off x="2484" y="-48"/>
              <a:ext cx="2544" cy="2016"/>
              <a:chOff x="480" y="1920"/>
              <a:chExt cx="2544" cy="2016"/>
            </a:xfrm>
          </p:grpSpPr>
          <p:grpSp>
            <p:nvGrpSpPr>
              <p:cNvPr id="395" name="Group 420"/>
              <p:cNvGrpSpPr>
                <a:grpSpLocks/>
              </p:cNvGrpSpPr>
              <p:nvPr/>
            </p:nvGrpSpPr>
            <p:grpSpPr bwMode="auto">
              <a:xfrm>
                <a:off x="480" y="1920"/>
                <a:ext cx="2544" cy="1059"/>
                <a:chOff x="1608" y="14864"/>
                <a:chExt cx="3688" cy="1327"/>
              </a:xfrm>
            </p:grpSpPr>
            <p:grpSp>
              <p:nvGrpSpPr>
                <p:cNvPr id="420" name="Group 421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472" name="Line 42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73" name="Line 42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74" name="Line 42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75" name="Line 42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76" name="Line 42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77" name="Line 42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21" name="Group 428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66" name="Line 42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67" name="Line 43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68" name="Line 43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69" name="Line 43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70" name="Line 43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71" name="Line 43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22" name="Group 435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60" name="Line 43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61" name="Line 43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62" name="Line 43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63" name="Line 43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64" name="Line 44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65" name="Line 44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23" name="Group 442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54" name="Line 44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55" name="Line 44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56" name="Line 44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57" name="Line 44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58" name="Line 44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59" name="Line 44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424" name="Group 449"/>
              <p:cNvGrpSpPr>
                <a:grpSpLocks/>
              </p:cNvGrpSpPr>
              <p:nvPr/>
            </p:nvGrpSpPr>
            <p:grpSpPr bwMode="auto">
              <a:xfrm>
                <a:off x="480" y="2877"/>
                <a:ext cx="2544" cy="1059"/>
                <a:chOff x="1608" y="14864"/>
                <a:chExt cx="3688" cy="1327"/>
              </a:xfrm>
            </p:grpSpPr>
            <p:grpSp>
              <p:nvGrpSpPr>
                <p:cNvPr id="425" name="Group 450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444" name="Line 45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5" name="Line 45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6" name="Line 45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7" name="Line 45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8" name="Line 45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9" name="Line 45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50" name="Group 457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38" name="Line 45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9" name="Line 45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0" name="Line 46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1" name="Line 46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2" name="Line 46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3" name="Line 46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51" name="Group 464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32" name="Line 46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3" name="Line 46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4" name="Line 46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5" name="Line 46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6" name="Line 46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7" name="Line 47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52" name="Group 471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26" name="Line 47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27" name="Line 47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28" name="Line 47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29" name="Line 47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0" name="Line 47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1" name="Line 47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453" name="Group 478"/>
            <p:cNvGrpSpPr>
              <a:grpSpLocks/>
            </p:cNvGrpSpPr>
            <p:nvPr/>
          </p:nvGrpSpPr>
          <p:grpSpPr bwMode="auto">
            <a:xfrm>
              <a:off x="4968" y="-48"/>
              <a:ext cx="2544" cy="2016"/>
              <a:chOff x="480" y="1920"/>
              <a:chExt cx="2544" cy="2016"/>
            </a:xfrm>
          </p:grpSpPr>
          <p:grpSp>
            <p:nvGrpSpPr>
              <p:cNvPr id="478" name="Group 479"/>
              <p:cNvGrpSpPr>
                <a:grpSpLocks/>
              </p:cNvGrpSpPr>
              <p:nvPr/>
            </p:nvGrpSpPr>
            <p:grpSpPr bwMode="auto">
              <a:xfrm>
                <a:off x="480" y="1920"/>
                <a:ext cx="2544" cy="1059"/>
                <a:chOff x="1608" y="14864"/>
                <a:chExt cx="3688" cy="1327"/>
              </a:xfrm>
            </p:grpSpPr>
            <p:grpSp>
              <p:nvGrpSpPr>
                <p:cNvPr id="479" name="Group 480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414" name="Line 48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5" name="Line 48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6" name="Line 48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7" name="Line 48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8" name="Line 48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9" name="Line 48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80" name="Group 487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08" name="Line 48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09" name="Line 48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0" name="Line 49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1" name="Line 49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2" name="Line 49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3" name="Line 49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81" name="Group 494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02" name="Line 49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03" name="Line 49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04" name="Line 49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05" name="Line 49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06" name="Line 49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07" name="Line 50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82" name="Group 501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396" name="Line 50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97" name="Line 50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98" name="Line 50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99" name="Line 50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00" name="Line 50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01" name="Line 50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483" name="Group 508"/>
              <p:cNvGrpSpPr>
                <a:grpSpLocks/>
              </p:cNvGrpSpPr>
              <p:nvPr/>
            </p:nvGrpSpPr>
            <p:grpSpPr bwMode="auto">
              <a:xfrm>
                <a:off x="480" y="2877"/>
                <a:ext cx="2544" cy="1059"/>
                <a:chOff x="1608" y="14864"/>
                <a:chExt cx="3688" cy="1327"/>
              </a:xfrm>
            </p:grpSpPr>
            <p:grpSp>
              <p:nvGrpSpPr>
                <p:cNvPr id="508" name="Group 509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386" name="Line 51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87" name="Line 51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88" name="Line 51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89" name="Line 51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90" name="Line 51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91" name="Line 51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509" name="Group 516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380" name="Line 51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81" name="Line 51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82" name="Line 51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83" name="Line 52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84" name="Line 52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85" name="Line 52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510" name="Group 523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374" name="Line 52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5" name="Line 52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6" name="Line 52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7" name="Line 52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8" name="Line 52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9" name="Line 52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511" name="Group 530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368" name="Line 53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69" name="Line 53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0" name="Line 53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1" name="Line 53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2" name="Line 53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3" name="Line 53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</p:grpSp>
      <p:sp>
        <p:nvSpPr>
          <p:cNvPr id="536" name="Line 539"/>
          <p:cNvSpPr>
            <a:spLocks noChangeShapeType="1"/>
          </p:cNvSpPr>
          <p:nvPr/>
        </p:nvSpPr>
        <p:spPr bwMode="auto">
          <a:xfrm flipH="1" flipV="1">
            <a:off x="3994957" y="257705"/>
            <a:ext cx="0" cy="63373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37" name="Line 538"/>
          <p:cNvSpPr>
            <a:spLocks noChangeShapeType="1"/>
          </p:cNvSpPr>
          <p:nvPr/>
        </p:nvSpPr>
        <p:spPr bwMode="auto">
          <a:xfrm>
            <a:off x="188119" y="3933825"/>
            <a:ext cx="6426994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38" name="Text Box 541"/>
          <p:cNvSpPr txBox="1">
            <a:spLocks noChangeArrowheads="1"/>
          </p:cNvSpPr>
          <p:nvPr/>
        </p:nvSpPr>
        <p:spPr bwMode="auto">
          <a:xfrm>
            <a:off x="3644503" y="260350"/>
            <a:ext cx="36552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 dirty="0"/>
              <a:t>у</a:t>
            </a:r>
          </a:p>
        </p:txBody>
      </p:sp>
      <p:sp>
        <p:nvSpPr>
          <p:cNvPr id="539" name="Text Box 540"/>
          <p:cNvSpPr txBox="1">
            <a:spLocks noChangeArrowheads="1"/>
          </p:cNvSpPr>
          <p:nvPr/>
        </p:nvSpPr>
        <p:spPr bwMode="auto">
          <a:xfrm>
            <a:off x="6344841" y="3933825"/>
            <a:ext cx="36552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 dirty="0"/>
              <a:t>х</a:t>
            </a:r>
          </a:p>
        </p:txBody>
      </p:sp>
      <p:sp>
        <p:nvSpPr>
          <p:cNvPr id="540" name="Text Box 543"/>
          <p:cNvSpPr txBox="1">
            <a:spLocks noChangeArrowheads="1"/>
          </p:cNvSpPr>
          <p:nvPr/>
        </p:nvSpPr>
        <p:spPr bwMode="auto">
          <a:xfrm>
            <a:off x="4023122" y="3573463"/>
            <a:ext cx="36552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1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41" name="Text Box 542"/>
          <p:cNvSpPr txBox="1">
            <a:spLocks noChangeArrowheads="1"/>
          </p:cNvSpPr>
          <p:nvPr/>
        </p:nvSpPr>
        <p:spPr bwMode="auto">
          <a:xfrm>
            <a:off x="3752851" y="3573463"/>
            <a:ext cx="36552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</a:rPr>
              <a:t>0</a:t>
            </a:r>
          </a:p>
        </p:txBody>
      </p:sp>
      <p:pic>
        <p:nvPicPr>
          <p:cNvPr id="542" name="Picture 546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98935" y="1484314"/>
            <a:ext cx="5507831" cy="453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4" name="Прямоугольник 543"/>
          <p:cNvSpPr/>
          <p:nvPr/>
        </p:nvSpPr>
        <p:spPr>
          <a:xfrm>
            <a:off x="6377834" y="17181"/>
            <a:ext cx="31852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Водолей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9805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" name="Picture 54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0588" y="1801813"/>
            <a:ext cx="5779294" cy="453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0"/>
            <a:ext cx="7543800" cy="2400300"/>
            <a:chOff x="0" y="-48"/>
            <a:chExt cx="7512" cy="2016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0" y="-48"/>
              <a:ext cx="2544" cy="2016"/>
              <a:chOff x="480" y="1920"/>
              <a:chExt cx="2544" cy="2016"/>
            </a:xfrm>
          </p:grpSpPr>
          <p:grpSp>
            <p:nvGrpSpPr>
              <p:cNvPr id="4" name="Group 5"/>
              <p:cNvGrpSpPr>
                <a:grpSpLocks/>
              </p:cNvGrpSpPr>
              <p:nvPr/>
            </p:nvGrpSpPr>
            <p:grpSpPr bwMode="auto">
              <a:xfrm>
                <a:off x="480" y="1920"/>
                <a:ext cx="2544" cy="1059"/>
                <a:chOff x="1608" y="14864"/>
                <a:chExt cx="3688" cy="1327"/>
              </a:xfrm>
            </p:grpSpPr>
            <p:grpSp>
              <p:nvGrpSpPr>
                <p:cNvPr id="5" name="Group 6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174" name="Line 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75" name="Line 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76" name="Line 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77" name="Line 1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78" name="Line 1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79" name="Line 1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  <p:grpSp>
              <p:nvGrpSpPr>
                <p:cNvPr id="6" name="Group 13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68" name="Line 1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69" name="Line 1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70" name="Line 1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71" name="Line 1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72" name="Line 1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73" name="Line 1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  <p:grpSp>
              <p:nvGrpSpPr>
                <p:cNvPr id="7" name="Group 20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62" name="Line 2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63" name="Line 2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64" name="Line 2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65" name="Line 2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66" name="Line 2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67" name="Line 2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  <p:grpSp>
              <p:nvGrpSpPr>
                <p:cNvPr id="8" name="Group 27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56" name="Line 2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57" name="Line 2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58" name="Line 3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59" name="Line 3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60" name="Line 3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61" name="Line 3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</p:grpSp>
          <p:grpSp>
            <p:nvGrpSpPr>
              <p:cNvPr id="9" name="Group 34"/>
              <p:cNvGrpSpPr>
                <a:grpSpLocks/>
              </p:cNvGrpSpPr>
              <p:nvPr/>
            </p:nvGrpSpPr>
            <p:grpSpPr bwMode="auto">
              <a:xfrm>
                <a:off x="480" y="2877"/>
                <a:ext cx="2544" cy="1059"/>
                <a:chOff x="1608" y="14864"/>
                <a:chExt cx="3688" cy="1327"/>
              </a:xfrm>
            </p:grpSpPr>
            <p:grpSp>
              <p:nvGrpSpPr>
                <p:cNvPr id="10" name="Group 35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146" name="Line 3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47" name="Line 3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48" name="Line 3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49" name="Line 3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50" name="Line 4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51" name="Line 4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  <p:grpSp>
              <p:nvGrpSpPr>
                <p:cNvPr id="11" name="Group 42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40" name="Line 4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41" name="Line 4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42" name="Line 4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43" name="Line 4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44" name="Line 4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45" name="Line 4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  <p:grpSp>
              <p:nvGrpSpPr>
                <p:cNvPr id="36" name="Group 49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34" name="Line 5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35" name="Line 5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36" name="Line 5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37" name="Line 5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38" name="Line 5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39" name="Line 5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  <p:grpSp>
              <p:nvGrpSpPr>
                <p:cNvPr id="37" name="Group 56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28" name="Line 5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29" name="Line 5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30" name="Line 5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31" name="Line 6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32" name="Line 6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33" name="Line 6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</p:grpSp>
        </p:grpSp>
        <p:grpSp>
          <p:nvGrpSpPr>
            <p:cNvPr id="38" name="Group 63"/>
            <p:cNvGrpSpPr>
              <a:grpSpLocks/>
            </p:cNvGrpSpPr>
            <p:nvPr/>
          </p:nvGrpSpPr>
          <p:grpSpPr bwMode="auto">
            <a:xfrm>
              <a:off x="2484" y="-48"/>
              <a:ext cx="2544" cy="2016"/>
              <a:chOff x="480" y="1920"/>
              <a:chExt cx="2544" cy="2016"/>
            </a:xfrm>
          </p:grpSpPr>
          <p:grpSp>
            <p:nvGrpSpPr>
              <p:cNvPr id="39" name="Group 64"/>
              <p:cNvGrpSpPr>
                <a:grpSpLocks/>
              </p:cNvGrpSpPr>
              <p:nvPr/>
            </p:nvGrpSpPr>
            <p:grpSpPr bwMode="auto">
              <a:xfrm>
                <a:off x="480" y="1920"/>
                <a:ext cx="2544" cy="1059"/>
                <a:chOff x="1608" y="14864"/>
                <a:chExt cx="3688" cy="1327"/>
              </a:xfrm>
            </p:grpSpPr>
            <p:grpSp>
              <p:nvGrpSpPr>
                <p:cNvPr id="64" name="Group 65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116" name="Line 6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17" name="Line 6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18" name="Line 6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19" name="Line 6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20" name="Line 7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21" name="Line 7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  <p:grpSp>
              <p:nvGrpSpPr>
                <p:cNvPr id="65" name="Group 72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10" name="Line 7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11" name="Line 7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12" name="Line 7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13" name="Line 7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14" name="Line 7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15" name="Line 7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  <p:grpSp>
              <p:nvGrpSpPr>
                <p:cNvPr id="66" name="Group 79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04" name="Line 8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05" name="Line 8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06" name="Line 8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07" name="Line 8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08" name="Line 8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09" name="Line 8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  <p:grpSp>
              <p:nvGrpSpPr>
                <p:cNvPr id="67" name="Group 86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98" name="Line 8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99" name="Line 8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00" name="Line 8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01" name="Line 9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02" name="Line 9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03" name="Line 9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</p:grpSp>
          <p:grpSp>
            <p:nvGrpSpPr>
              <p:cNvPr id="68" name="Group 93"/>
              <p:cNvGrpSpPr>
                <a:grpSpLocks/>
              </p:cNvGrpSpPr>
              <p:nvPr/>
            </p:nvGrpSpPr>
            <p:grpSpPr bwMode="auto">
              <a:xfrm>
                <a:off x="480" y="2877"/>
                <a:ext cx="2544" cy="1059"/>
                <a:chOff x="1608" y="14864"/>
                <a:chExt cx="3688" cy="1327"/>
              </a:xfrm>
            </p:grpSpPr>
            <p:grpSp>
              <p:nvGrpSpPr>
                <p:cNvPr id="69" name="Group 94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88" name="Line 9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89" name="Line 9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90" name="Line 9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91" name="Line 9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92" name="Line 9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93" name="Line 10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  <p:grpSp>
              <p:nvGrpSpPr>
                <p:cNvPr id="94" name="Group 101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82" name="Line 10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83" name="Line 10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84" name="Line 10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85" name="Line 10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86" name="Line 10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87" name="Line 10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  <p:grpSp>
              <p:nvGrpSpPr>
                <p:cNvPr id="95" name="Group 108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76" name="Line 10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77" name="Line 11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78" name="Line 11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79" name="Line 11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80" name="Line 11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81" name="Line 11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  <p:grpSp>
              <p:nvGrpSpPr>
                <p:cNvPr id="96" name="Group 115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70" name="Line 11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71" name="Line 11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72" name="Line 11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73" name="Line 11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74" name="Line 12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75" name="Line 12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</p:grpSp>
        </p:grpSp>
        <p:grpSp>
          <p:nvGrpSpPr>
            <p:cNvPr id="97" name="Group 122"/>
            <p:cNvGrpSpPr>
              <a:grpSpLocks/>
            </p:cNvGrpSpPr>
            <p:nvPr/>
          </p:nvGrpSpPr>
          <p:grpSpPr bwMode="auto">
            <a:xfrm>
              <a:off x="4968" y="-48"/>
              <a:ext cx="2544" cy="2016"/>
              <a:chOff x="480" y="1920"/>
              <a:chExt cx="2544" cy="2016"/>
            </a:xfrm>
          </p:grpSpPr>
          <p:grpSp>
            <p:nvGrpSpPr>
              <p:cNvPr id="122" name="Group 123"/>
              <p:cNvGrpSpPr>
                <a:grpSpLocks/>
              </p:cNvGrpSpPr>
              <p:nvPr/>
            </p:nvGrpSpPr>
            <p:grpSpPr bwMode="auto">
              <a:xfrm>
                <a:off x="480" y="1920"/>
                <a:ext cx="2544" cy="1059"/>
                <a:chOff x="1608" y="14864"/>
                <a:chExt cx="3688" cy="1327"/>
              </a:xfrm>
            </p:grpSpPr>
            <p:grpSp>
              <p:nvGrpSpPr>
                <p:cNvPr id="123" name="Group 124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58" name="Line 12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59" name="Line 12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60" name="Line 12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61" name="Line 12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62" name="Line 12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63" name="Line 13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  <p:grpSp>
              <p:nvGrpSpPr>
                <p:cNvPr id="124" name="Group 131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52" name="Line 13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53" name="Line 13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54" name="Line 13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55" name="Line 13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56" name="Line 13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57" name="Line 13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  <p:grpSp>
              <p:nvGrpSpPr>
                <p:cNvPr id="125" name="Group 138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6" name="Line 13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47" name="Line 14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48" name="Line 14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49" name="Line 14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50" name="Line 14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51" name="Line 14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  <p:grpSp>
              <p:nvGrpSpPr>
                <p:cNvPr id="126" name="Group 145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0" name="Line 14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41" name="Line 14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42" name="Line 14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43" name="Line 14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44" name="Line 15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45" name="Line 15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</p:grpSp>
          <p:grpSp>
            <p:nvGrpSpPr>
              <p:cNvPr id="127" name="Group 152"/>
              <p:cNvGrpSpPr>
                <a:grpSpLocks/>
              </p:cNvGrpSpPr>
              <p:nvPr/>
            </p:nvGrpSpPr>
            <p:grpSpPr bwMode="auto">
              <a:xfrm>
                <a:off x="480" y="2877"/>
                <a:ext cx="2544" cy="1059"/>
                <a:chOff x="1608" y="14864"/>
                <a:chExt cx="3688" cy="1327"/>
              </a:xfrm>
            </p:grpSpPr>
            <p:grpSp>
              <p:nvGrpSpPr>
                <p:cNvPr id="152" name="Group 153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30" name="Line 15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31" name="Line 15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32" name="Line 15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33" name="Line 15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34" name="Line 15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35" name="Line 15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  <p:grpSp>
              <p:nvGrpSpPr>
                <p:cNvPr id="153" name="Group 160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4" name="Line 16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5" name="Line 16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6" name="Line 16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7" name="Line 16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8" name="Line 16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9" name="Line 16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  <p:grpSp>
              <p:nvGrpSpPr>
                <p:cNvPr id="154" name="Group 167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8" name="Line 16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9" name="Line 16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0" name="Line 17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1" name="Line 17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2" name="Line 17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3" name="Line 17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  <p:grpSp>
              <p:nvGrpSpPr>
                <p:cNvPr id="155" name="Group 174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2" name="Line 17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3" name="Line 17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4" name="Line 17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5" name="Line 17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6" name="Line 17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7" name="Line 18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</p:grpSp>
        </p:grpSp>
      </p:grpSp>
      <p:grpSp>
        <p:nvGrpSpPr>
          <p:cNvPr id="180" name="Group 181"/>
          <p:cNvGrpSpPr>
            <a:grpSpLocks/>
          </p:cNvGrpSpPr>
          <p:nvPr/>
        </p:nvGrpSpPr>
        <p:grpSpPr bwMode="auto">
          <a:xfrm>
            <a:off x="0" y="2276475"/>
            <a:ext cx="7543800" cy="2400300"/>
            <a:chOff x="0" y="-48"/>
            <a:chExt cx="7512" cy="2016"/>
          </a:xfrm>
        </p:grpSpPr>
        <p:grpSp>
          <p:nvGrpSpPr>
            <p:cNvPr id="181" name="Group 182"/>
            <p:cNvGrpSpPr>
              <a:grpSpLocks/>
            </p:cNvGrpSpPr>
            <p:nvPr/>
          </p:nvGrpSpPr>
          <p:grpSpPr bwMode="auto">
            <a:xfrm>
              <a:off x="0" y="-48"/>
              <a:ext cx="2544" cy="2016"/>
              <a:chOff x="480" y="1920"/>
              <a:chExt cx="2544" cy="2016"/>
            </a:xfrm>
          </p:grpSpPr>
          <p:grpSp>
            <p:nvGrpSpPr>
              <p:cNvPr id="182" name="Group 183"/>
              <p:cNvGrpSpPr>
                <a:grpSpLocks/>
              </p:cNvGrpSpPr>
              <p:nvPr/>
            </p:nvGrpSpPr>
            <p:grpSpPr bwMode="auto">
              <a:xfrm>
                <a:off x="480" y="1920"/>
                <a:ext cx="2544" cy="1059"/>
                <a:chOff x="1608" y="14864"/>
                <a:chExt cx="3688" cy="1327"/>
              </a:xfrm>
            </p:grpSpPr>
            <p:grpSp>
              <p:nvGrpSpPr>
                <p:cNvPr id="183" name="Group 184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352" name="Line 18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353" name="Line 18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354" name="Line 18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355" name="Line 18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356" name="Line 18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357" name="Line 19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  <p:grpSp>
              <p:nvGrpSpPr>
                <p:cNvPr id="184" name="Group 191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346" name="Line 19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347" name="Line 19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348" name="Line 19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349" name="Line 19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350" name="Line 19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351" name="Line 19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  <p:grpSp>
              <p:nvGrpSpPr>
                <p:cNvPr id="185" name="Group 198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340" name="Line 19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341" name="Line 20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342" name="Line 20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343" name="Line 20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344" name="Line 20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345" name="Line 20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  <p:grpSp>
              <p:nvGrpSpPr>
                <p:cNvPr id="186" name="Group 205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334" name="Line 20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335" name="Line 20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336" name="Line 20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337" name="Line 20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338" name="Line 21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339" name="Line 21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</p:grpSp>
          <p:grpSp>
            <p:nvGrpSpPr>
              <p:cNvPr id="187" name="Group 212"/>
              <p:cNvGrpSpPr>
                <a:grpSpLocks/>
              </p:cNvGrpSpPr>
              <p:nvPr/>
            </p:nvGrpSpPr>
            <p:grpSpPr bwMode="auto">
              <a:xfrm>
                <a:off x="480" y="2877"/>
                <a:ext cx="2544" cy="1059"/>
                <a:chOff x="1608" y="14864"/>
                <a:chExt cx="3688" cy="1327"/>
              </a:xfrm>
            </p:grpSpPr>
            <p:grpSp>
              <p:nvGrpSpPr>
                <p:cNvPr id="188" name="Group 213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324" name="Line 21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325" name="Line 21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326" name="Line 21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327" name="Line 21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328" name="Line 21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329" name="Line 21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  <p:grpSp>
              <p:nvGrpSpPr>
                <p:cNvPr id="189" name="Group 220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318" name="Line 22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319" name="Line 22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320" name="Line 22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321" name="Line 22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322" name="Line 22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323" name="Line 22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  <p:grpSp>
              <p:nvGrpSpPr>
                <p:cNvPr id="214" name="Group 227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312" name="Line 22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313" name="Line 22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314" name="Line 23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315" name="Line 23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316" name="Line 23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317" name="Line 23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  <p:grpSp>
              <p:nvGrpSpPr>
                <p:cNvPr id="215" name="Group 234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306" name="Line 23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307" name="Line 23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308" name="Line 23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309" name="Line 23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310" name="Line 23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311" name="Line 24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</p:grpSp>
        </p:grpSp>
        <p:grpSp>
          <p:nvGrpSpPr>
            <p:cNvPr id="216" name="Group 241"/>
            <p:cNvGrpSpPr>
              <a:grpSpLocks/>
            </p:cNvGrpSpPr>
            <p:nvPr/>
          </p:nvGrpSpPr>
          <p:grpSpPr bwMode="auto">
            <a:xfrm>
              <a:off x="2484" y="-48"/>
              <a:ext cx="2544" cy="2016"/>
              <a:chOff x="480" y="1920"/>
              <a:chExt cx="2544" cy="2016"/>
            </a:xfrm>
          </p:grpSpPr>
          <p:grpSp>
            <p:nvGrpSpPr>
              <p:cNvPr id="217" name="Group 242"/>
              <p:cNvGrpSpPr>
                <a:grpSpLocks/>
              </p:cNvGrpSpPr>
              <p:nvPr/>
            </p:nvGrpSpPr>
            <p:grpSpPr bwMode="auto">
              <a:xfrm>
                <a:off x="480" y="1920"/>
                <a:ext cx="2544" cy="1059"/>
                <a:chOff x="1608" y="14864"/>
                <a:chExt cx="3688" cy="1327"/>
              </a:xfrm>
            </p:grpSpPr>
            <p:grpSp>
              <p:nvGrpSpPr>
                <p:cNvPr id="242" name="Group 243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294" name="Line 24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95" name="Line 24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96" name="Line 24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97" name="Line 24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98" name="Line 24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99" name="Line 24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  <p:grpSp>
              <p:nvGrpSpPr>
                <p:cNvPr id="243" name="Group 250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88" name="Line 25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89" name="Line 25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90" name="Line 25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91" name="Line 25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92" name="Line 25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93" name="Line 25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  <p:grpSp>
              <p:nvGrpSpPr>
                <p:cNvPr id="244" name="Group 257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82" name="Line 25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83" name="Line 25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84" name="Line 26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85" name="Line 26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86" name="Line 26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87" name="Line 26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  <p:grpSp>
              <p:nvGrpSpPr>
                <p:cNvPr id="245" name="Group 264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76" name="Line 26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77" name="Line 26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78" name="Line 26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79" name="Line 26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80" name="Line 26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81" name="Line 27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</p:grpSp>
          <p:grpSp>
            <p:nvGrpSpPr>
              <p:cNvPr id="246" name="Group 271"/>
              <p:cNvGrpSpPr>
                <a:grpSpLocks/>
              </p:cNvGrpSpPr>
              <p:nvPr/>
            </p:nvGrpSpPr>
            <p:grpSpPr bwMode="auto">
              <a:xfrm>
                <a:off x="480" y="2877"/>
                <a:ext cx="2544" cy="1059"/>
                <a:chOff x="1608" y="14864"/>
                <a:chExt cx="3688" cy="1327"/>
              </a:xfrm>
            </p:grpSpPr>
            <p:grpSp>
              <p:nvGrpSpPr>
                <p:cNvPr id="247" name="Group 272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266" name="Line 27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67" name="Line 27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68" name="Line 27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69" name="Line 27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70" name="Line 27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71" name="Line 27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  <p:grpSp>
              <p:nvGrpSpPr>
                <p:cNvPr id="272" name="Group 279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60" name="Line 28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61" name="Line 28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62" name="Line 28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63" name="Line 28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64" name="Line 28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65" name="Line 28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  <p:grpSp>
              <p:nvGrpSpPr>
                <p:cNvPr id="273" name="Group 286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54" name="Line 28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55" name="Line 28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56" name="Line 28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57" name="Line 29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58" name="Line 29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59" name="Line 29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  <p:grpSp>
              <p:nvGrpSpPr>
                <p:cNvPr id="274" name="Group 293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48" name="Line 29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49" name="Line 29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50" name="Line 29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51" name="Line 29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52" name="Line 29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53" name="Line 29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</p:grpSp>
        </p:grpSp>
        <p:grpSp>
          <p:nvGrpSpPr>
            <p:cNvPr id="275" name="Group 300"/>
            <p:cNvGrpSpPr>
              <a:grpSpLocks/>
            </p:cNvGrpSpPr>
            <p:nvPr/>
          </p:nvGrpSpPr>
          <p:grpSpPr bwMode="auto">
            <a:xfrm>
              <a:off x="4968" y="-48"/>
              <a:ext cx="2544" cy="2016"/>
              <a:chOff x="480" y="1920"/>
              <a:chExt cx="2544" cy="2016"/>
            </a:xfrm>
          </p:grpSpPr>
          <p:grpSp>
            <p:nvGrpSpPr>
              <p:cNvPr id="300" name="Group 301"/>
              <p:cNvGrpSpPr>
                <a:grpSpLocks/>
              </p:cNvGrpSpPr>
              <p:nvPr/>
            </p:nvGrpSpPr>
            <p:grpSpPr bwMode="auto">
              <a:xfrm>
                <a:off x="480" y="1920"/>
                <a:ext cx="2544" cy="1059"/>
                <a:chOff x="1608" y="14864"/>
                <a:chExt cx="3688" cy="1327"/>
              </a:xfrm>
            </p:grpSpPr>
            <p:grpSp>
              <p:nvGrpSpPr>
                <p:cNvPr id="301" name="Group 302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236" name="Line 30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37" name="Line 30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38" name="Line 30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39" name="Line 30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40" name="Line 30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41" name="Line 30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  <p:grpSp>
              <p:nvGrpSpPr>
                <p:cNvPr id="302" name="Group 309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30" name="Line 31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31" name="Line 31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32" name="Line 31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33" name="Line 31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34" name="Line 31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35" name="Line 31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  <p:grpSp>
              <p:nvGrpSpPr>
                <p:cNvPr id="303" name="Group 316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24" name="Line 31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25" name="Line 31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26" name="Line 31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27" name="Line 32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28" name="Line 32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29" name="Line 32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  <p:grpSp>
              <p:nvGrpSpPr>
                <p:cNvPr id="304" name="Group 323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18" name="Line 32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19" name="Line 32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20" name="Line 32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21" name="Line 32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22" name="Line 32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23" name="Line 32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</p:grpSp>
          <p:grpSp>
            <p:nvGrpSpPr>
              <p:cNvPr id="305" name="Group 330"/>
              <p:cNvGrpSpPr>
                <a:grpSpLocks/>
              </p:cNvGrpSpPr>
              <p:nvPr/>
            </p:nvGrpSpPr>
            <p:grpSpPr bwMode="auto">
              <a:xfrm>
                <a:off x="480" y="2877"/>
                <a:ext cx="2544" cy="1059"/>
                <a:chOff x="1608" y="14864"/>
                <a:chExt cx="3688" cy="1327"/>
              </a:xfrm>
            </p:grpSpPr>
            <p:grpSp>
              <p:nvGrpSpPr>
                <p:cNvPr id="330" name="Group 331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208" name="Line 33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09" name="Line 33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10" name="Line 33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11" name="Line 33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12" name="Line 33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13" name="Line 33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  <p:grpSp>
              <p:nvGrpSpPr>
                <p:cNvPr id="331" name="Group 338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02" name="Line 33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03" name="Line 34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04" name="Line 34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05" name="Line 34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06" name="Line 34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07" name="Line 34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  <p:grpSp>
              <p:nvGrpSpPr>
                <p:cNvPr id="332" name="Group 345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96" name="Line 34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97" name="Line 34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98" name="Line 34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99" name="Line 34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00" name="Line 35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01" name="Line 35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  <p:grpSp>
              <p:nvGrpSpPr>
                <p:cNvPr id="333" name="Group 352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90" name="Line 35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91" name="Line 35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92" name="Line 35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93" name="Line 35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94" name="Line 35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95" name="Line 35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</p:grpSp>
        </p:grpSp>
      </p:grpSp>
      <p:grpSp>
        <p:nvGrpSpPr>
          <p:cNvPr id="358" name="Group 359"/>
          <p:cNvGrpSpPr>
            <a:grpSpLocks/>
          </p:cNvGrpSpPr>
          <p:nvPr/>
        </p:nvGrpSpPr>
        <p:grpSpPr bwMode="auto">
          <a:xfrm>
            <a:off x="0" y="4552950"/>
            <a:ext cx="7543800" cy="2471738"/>
            <a:chOff x="0" y="-48"/>
            <a:chExt cx="7512" cy="2016"/>
          </a:xfrm>
        </p:grpSpPr>
        <p:grpSp>
          <p:nvGrpSpPr>
            <p:cNvPr id="359" name="Group 360"/>
            <p:cNvGrpSpPr>
              <a:grpSpLocks/>
            </p:cNvGrpSpPr>
            <p:nvPr/>
          </p:nvGrpSpPr>
          <p:grpSpPr bwMode="auto">
            <a:xfrm>
              <a:off x="0" y="-48"/>
              <a:ext cx="2544" cy="2016"/>
              <a:chOff x="480" y="1920"/>
              <a:chExt cx="2544" cy="2016"/>
            </a:xfrm>
          </p:grpSpPr>
          <p:grpSp>
            <p:nvGrpSpPr>
              <p:cNvPr id="360" name="Group 361"/>
              <p:cNvGrpSpPr>
                <a:grpSpLocks/>
              </p:cNvGrpSpPr>
              <p:nvPr/>
            </p:nvGrpSpPr>
            <p:grpSpPr bwMode="auto">
              <a:xfrm>
                <a:off x="480" y="1920"/>
                <a:ext cx="2544" cy="1059"/>
                <a:chOff x="1608" y="14864"/>
                <a:chExt cx="3688" cy="1327"/>
              </a:xfrm>
            </p:grpSpPr>
            <p:grpSp>
              <p:nvGrpSpPr>
                <p:cNvPr id="361" name="Group 362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530" name="Line 36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531" name="Line 36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532" name="Line 36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533" name="Line 36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534" name="Line 36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535" name="Line 36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  <p:grpSp>
              <p:nvGrpSpPr>
                <p:cNvPr id="362" name="Group 369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524" name="Line 37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525" name="Line 37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526" name="Line 37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527" name="Line 37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528" name="Line 37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529" name="Line 37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  <p:grpSp>
              <p:nvGrpSpPr>
                <p:cNvPr id="363" name="Group 376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518" name="Line 37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519" name="Line 37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520" name="Line 37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521" name="Line 38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522" name="Line 38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523" name="Line 38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  <p:grpSp>
              <p:nvGrpSpPr>
                <p:cNvPr id="364" name="Group 383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512" name="Line 38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513" name="Line 38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514" name="Line 38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515" name="Line 38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516" name="Line 38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517" name="Line 38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</p:grpSp>
          <p:grpSp>
            <p:nvGrpSpPr>
              <p:cNvPr id="365" name="Group 390"/>
              <p:cNvGrpSpPr>
                <a:grpSpLocks/>
              </p:cNvGrpSpPr>
              <p:nvPr/>
            </p:nvGrpSpPr>
            <p:grpSpPr bwMode="auto">
              <a:xfrm>
                <a:off x="480" y="2877"/>
                <a:ext cx="2544" cy="1059"/>
                <a:chOff x="1608" y="14864"/>
                <a:chExt cx="3688" cy="1327"/>
              </a:xfrm>
            </p:grpSpPr>
            <p:grpSp>
              <p:nvGrpSpPr>
                <p:cNvPr id="366" name="Group 391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502" name="Line 39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503" name="Line 39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504" name="Line 39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505" name="Line 39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506" name="Line 39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507" name="Line 39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  <p:grpSp>
              <p:nvGrpSpPr>
                <p:cNvPr id="367" name="Group 398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96" name="Line 39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497" name="Line 40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498" name="Line 40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499" name="Line 40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500" name="Line 40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501" name="Line 40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  <p:grpSp>
              <p:nvGrpSpPr>
                <p:cNvPr id="392" name="Group 405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90" name="Line 40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491" name="Line 40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492" name="Line 40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493" name="Line 40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494" name="Line 41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495" name="Line 41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  <p:grpSp>
              <p:nvGrpSpPr>
                <p:cNvPr id="393" name="Group 412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84" name="Line 41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485" name="Line 41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486" name="Line 41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487" name="Line 41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488" name="Line 41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489" name="Line 41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</p:grpSp>
        </p:grpSp>
        <p:grpSp>
          <p:nvGrpSpPr>
            <p:cNvPr id="394" name="Group 419"/>
            <p:cNvGrpSpPr>
              <a:grpSpLocks/>
            </p:cNvGrpSpPr>
            <p:nvPr/>
          </p:nvGrpSpPr>
          <p:grpSpPr bwMode="auto">
            <a:xfrm>
              <a:off x="2484" y="-48"/>
              <a:ext cx="2544" cy="2016"/>
              <a:chOff x="480" y="1920"/>
              <a:chExt cx="2544" cy="2016"/>
            </a:xfrm>
          </p:grpSpPr>
          <p:grpSp>
            <p:nvGrpSpPr>
              <p:cNvPr id="395" name="Group 420"/>
              <p:cNvGrpSpPr>
                <a:grpSpLocks/>
              </p:cNvGrpSpPr>
              <p:nvPr/>
            </p:nvGrpSpPr>
            <p:grpSpPr bwMode="auto">
              <a:xfrm>
                <a:off x="480" y="1920"/>
                <a:ext cx="2544" cy="1059"/>
                <a:chOff x="1608" y="14864"/>
                <a:chExt cx="3688" cy="1327"/>
              </a:xfrm>
            </p:grpSpPr>
            <p:grpSp>
              <p:nvGrpSpPr>
                <p:cNvPr id="420" name="Group 421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472" name="Line 42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473" name="Line 42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474" name="Line 42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475" name="Line 42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476" name="Line 42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477" name="Line 42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  <p:grpSp>
              <p:nvGrpSpPr>
                <p:cNvPr id="421" name="Group 428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66" name="Line 42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467" name="Line 43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468" name="Line 43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469" name="Line 43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470" name="Line 43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471" name="Line 43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  <p:grpSp>
              <p:nvGrpSpPr>
                <p:cNvPr id="422" name="Group 435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60" name="Line 43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461" name="Line 43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462" name="Line 43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463" name="Line 43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464" name="Line 44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465" name="Line 44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  <p:grpSp>
              <p:nvGrpSpPr>
                <p:cNvPr id="423" name="Group 442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54" name="Line 44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455" name="Line 44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456" name="Line 44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457" name="Line 44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458" name="Line 44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459" name="Line 44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</p:grpSp>
          <p:grpSp>
            <p:nvGrpSpPr>
              <p:cNvPr id="424" name="Group 449"/>
              <p:cNvGrpSpPr>
                <a:grpSpLocks/>
              </p:cNvGrpSpPr>
              <p:nvPr/>
            </p:nvGrpSpPr>
            <p:grpSpPr bwMode="auto">
              <a:xfrm>
                <a:off x="480" y="2877"/>
                <a:ext cx="2544" cy="1059"/>
                <a:chOff x="1608" y="14864"/>
                <a:chExt cx="3688" cy="1327"/>
              </a:xfrm>
            </p:grpSpPr>
            <p:grpSp>
              <p:nvGrpSpPr>
                <p:cNvPr id="425" name="Group 450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444" name="Line 45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445" name="Line 45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446" name="Line 45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447" name="Line 45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448" name="Line 45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449" name="Line 45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  <p:grpSp>
              <p:nvGrpSpPr>
                <p:cNvPr id="450" name="Group 457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38" name="Line 45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439" name="Line 45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440" name="Line 46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441" name="Line 46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442" name="Line 46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443" name="Line 46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  <p:grpSp>
              <p:nvGrpSpPr>
                <p:cNvPr id="451" name="Group 464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32" name="Line 46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433" name="Line 46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434" name="Line 46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435" name="Line 46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436" name="Line 46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437" name="Line 47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  <p:grpSp>
              <p:nvGrpSpPr>
                <p:cNvPr id="452" name="Group 471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26" name="Line 47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427" name="Line 47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428" name="Line 47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429" name="Line 47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430" name="Line 47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431" name="Line 47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</p:grpSp>
        </p:grpSp>
        <p:grpSp>
          <p:nvGrpSpPr>
            <p:cNvPr id="453" name="Group 478"/>
            <p:cNvGrpSpPr>
              <a:grpSpLocks/>
            </p:cNvGrpSpPr>
            <p:nvPr/>
          </p:nvGrpSpPr>
          <p:grpSpPr bwMode="auto">
            <a:xfrm>
              <a:off x="4968" y="-48"/>
              <a:ext cx="2544" cy="2016"/>
              <a:chOff x="480" y="1920"/>
              <a:chExt cx="2544" cy="2016"/>
            </a:xfrm>
          </p:grpSpPr>
          <p:grpSp>
            <p:nvGrpSpPr>
              <p:cNvPr id="478" name="Group 479"/>
              <p:cNvGrpSpPr>
                <a:grpSpLocks/>
              </p:cNvGrpSpPr>
              <p:nvPr/>
            </p:nvGrpSpPr>
            <p:grpSpPr bwMode="auto">
              <a:xfrm>
                <a:off x="480" y="1920"/>
                <a:ext cx="2544" cy="1059"/>
                <a:chOff x="1608" y="14864"/>
                <a:chExt cx="3688" cy="1327"/>
              </a:xfrm>
            </p:grpSpPr>
            <p:grpSp>
              <p:nvGrpSpPr>
                <p:cNvPr id="479" name="Group 480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414" name="Line 48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415" name="Line 48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416" name="Line 48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417" name="Line 48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418" name="Line 48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419" name="Line 48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  <p:grpSp>
              <p:nvGrpSpPr>
                <p:cNvPr id="480" name="Group 487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08" name="Line 48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409" name="Line 48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410" name="Line 49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411" name="Line 49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412" name="Line 49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413" name="Line 49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  <p:grpSp>
              <p:nvGrpSpPr>
                <p:cNvPr id="481" name="Group 494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02" name="Line 49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403" name="Line 49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404" name="Line 49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405" name="Line 49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406" name="Line 49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407" name="Line 50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  <p:grpSp>
              <p:nvGrpSpPr>
                <p:cNvPr id="482" name="Group 501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396" name="Line 50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397" name="Line 50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398" name="Line 50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399" name="Line 50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400" name="Line 50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401" name="Line 50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</p:grpSp>
          <p:grpSp>
            <p:nvGrpSpPr>
              <p:cNvPr id="483" name="Group 508"/>
              <p:cNvGrpSpPr>
                <a:grpSpLocks/>
              </p:cNvGrpSpPr>
              <p:nvPr/>
            </p:nvGrpSpPr>
            <p:grpSpPr bwMode="auto">
              <a:xfrm>
                <a:off x="480" y="2877"/>
                <a:ext cx="2544" cy="1059"/>
                <a:chOff x="1608" y="14864"/>
                <a:chExt cx="3688" cy="1327"/>
              </a:xfrm>
            </p:grpSpPr>
            <p:grpSp>
              <p:nvGrpSpPr>
                <p:cNvPr id="508" name="Group 509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386" name="Line 51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387" name="Line 51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388" name="Line 51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389" name="Line 51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390" name="Line 51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391" name="Line 51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  <p:grpSp>
              <p:nvGrpSpPr>
                <p:cNvPr id="509" name="Group 516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380" name="Line 51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381" name="Line 51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382" name="Line 51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383" name="Line 52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384" name="Line 52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385" name="Line 52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  <p:grpSp>
              <p:nvGrpSpPr>
                <p:cNvPr id="510" name="Group 523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374" name="Line 52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375" name="Line 52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376" name="Line 52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377" name="Line 52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378" name="Line 52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379" name="Line 52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  <p:grpSp>
              <p:nvGrpSpPr>
                <p:cNvPr id="511" name="Group 530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368" name="Line 53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369" name="Line 53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370" name="Line 53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371" name="Line 53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372" name="Line 53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373" name="Line 53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</p:grpSp>
        </p:grpSp>
      </p:grpSp>
      <p:sp>
        <p:nvSpPr>
          <p:cNvPr id="536" name="Line 539"/>
          <p:cNvSpPr>
            <a:spLocks noChangeShapeType="1"/>
          </p:cNvSpPr>
          <p:nvPr/>
        </p:nvSpPr>
        <p:spPr bwMode="auto">
          <a:xfrm flipH="1" flipV="1">
            <a:off x="3994957" y="257705"/>
            <a:ext cx="0" cy="63373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dirty="0"/>
          </a:p>
        </p:txBody>
      </p:sp>
      <p:sp>
        <p:nvSpPr>
          <p:cNvPr id="537" name="Line 538"/>
          <p:cNvSpPr>
            <a:spLocks noChangeShapeType="1"/>
          </p:cNvSpPr>
          <p:nvPr/>
        </p:nvSpPr>
        <p:spPr bwMode="auto">
          <a:xfrm>
            <a:off x="188119" y="3933825"/>
            <a:ext cx="6426994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dirty="0"/>
          </a:p>
        </p:txBody>
      </p:sp>
      <p:sp>
        <p:nvSpPr>
          <p:cNvPr id="538" name="Text Box 541"/>
          <p:cNvSpPr txBox="1">
            <a:spLocks noChangeArrowheads="1"/>
          </p:cNvSpPr>
          <p:nvPr/>
        </p:nvSpPr>
        <p:spPr bwMode="auto">
          <a:xfrm>
            <a:off x="3644503" y="260350"/>
            <a:ext cx="36552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 dirty="0"/>
              <a:t>у</a:t>
            </a:r>
          </a:p>
        </p:txBody>
      </p:sp>
      <p:sp>
        <p:nvSpPr>
          <p:cNvPr id="539" name="Text Box 540"/>
          <p:cNvSpPr txBox="1">
            <a:spLocks noChangeArrowheads="1"/>
          </p:cNvSpPr>
          <p:nvPr/>
        </p:nvSpPr>
        <p:spPr bwMode="auto">
          <a:xfrm>
            <a:off x="6344841" y="3933825"/>
            <a:ext cx="36552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 dirty="0"/>
              <a:t>х</a:t>
            </a:r>
          </a:p>
        </p:txBody>
      </p:sp>
      <p:sp>
        <p:nvSpPr>
          <p:cNvPr id="540" name="Text Box 543"/>
          <p:cNvSpPr txBox="1">
            <a:spLocks noChangeArrowheads="1"/>
          </p:cNvSpPr>
          <p:nvPr/>
        </p:nvSpPr>
        <p:spPr bwMode="auto">
          <a:xfrm>
            <a:off x="4023122" y="3573463"/>
            <a:ext cx="36552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1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41" name="Text Box 542"/>
          <p:cNvSpPr txBox="1">
            <a:spLocks noChangeArrowheads="1"/>
          </p:cNvSpPr>
          <p:nvPr/>
        </p:nvSpPr>
        <p:spPr bwMode="auto">
          <a:xfrm>
            <a:off x="3752851" y="3573463"/>
            <a:ext cx="36552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544" name="Прямоугольник 543"/>
          <p:cNvSpPr/>
          <p:nvPr/>
        </p:nvSpPr>
        <p:spPr>
          <a:xfrm>
            <a:off x="7095890" y="120369"/>
            <a:ext cx="21993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Телец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32395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0"/>
            <a:ext cx="7543800" cy="2400300"/>
            <a:chOff x="0" y="-48"/>
            <a:chExt cx="7512" cy="2016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0" y="-48"/>
              <a:ext cx="2544" cy="2016"/>
              <a:chOff x="480" y="1920"/>
              <a:chExt cx="2544" cy="2016"/>
            </a:xfrm>
          </p:grpSpPr>
          <p:grpSp>
            <p:nvGrpSpPr>
              <p:cNvPr id="4" name="Group 5"/>
              <p:cNvGrpSpPr>
                <a:grpSpLocks/>
              </p:cNvGrpSpPr>
              <p:nvPr/>
            </p:nvGrpSpPr>
            <p:grpSpPr bwMode="auto">
              <a:xfrm>
                <a:off x="480" y="1920"/>
                <a:ext cx="2544" cy="1059"/>
                <a:chOff x="1608" y="14864"/>
                <a:chExt cx="3688" cy="1327"/>
              </a:xfrm>
            </p:grpSpPr>
            <p:grpSp>
              <p:nvGrpSpPr>
                <p:cNvPr id="5" name="Group 6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174" name="Line 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5" name="Line 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6" name="Line 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7" name="Line 1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8" name="Line 1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9" name="Line 1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6" name="Group 13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68" name="Line 1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9" name="Line 1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0" name="Line 1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1" name="Line 1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2" name="Line 1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3" name="Line 1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7" name="Group 20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62" name="Line 2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3" name="Line 2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4" name="Line 2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5" name="Line 2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6" name="Line 2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7" name="Line 2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8" name="Group 27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56" name="Line 2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7" name="Line 2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8" name="Line 3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9" name="Line 3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0" name="Line 3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1" name="Line 3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9" name="Group 34"/>
              <p:cNvGrpSpPr>
                <a:grpSpLocks/>
              </p:cNvGrpSpPr>
              <p:nvPr/>
            </p:nvGrpSpPr>
            <p:grpSpPr bwMode="auto">
              <a:xfrm>
                <a:off x="480" y="2877"/>
                <a:ext cx="2544" cy="1059"/>
                <a:chOff x="1608" y="14864"/>
                <a:chExt cx="3688" cy="1327"/>
              </a:xfrm>
            </p:grpSpPr>
            <p:grpSp>
              <p:nvGrpSpPr>
                <p:cNvPr id="10" name="Group 35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146" name="Line 3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7" name="Line 3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8" name="Line 3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9" name="Line 3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0" name="Line 4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1" name="Line 4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1" name="Group 42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40" name="Line 4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1" name="Line 4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2" name="Line 4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3" name="Line 4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4" name="Line 4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5" name="Line 4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6" name="Group 49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34" name="Line 5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5" name="Line 5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6" name="Line 5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7" name="Line 5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8" name="Line 5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9" name="Line 5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7" name="Group 56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28" name="Line 5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29" name="Line 5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0" name="Line 5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1" name="Line 6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2" name="Line 6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3" name="Line 6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38" name="Group 63"/>
            <p:cNvGrpSpPr>
              <a:grpSpLocks/>
            </p:cNvGrpSpPr>
            <p:nvPr/>
          </p:nvGrpSpPr>
          <p:grpSpPr bwMode="auto">
            <a:xfrm>
              <a:off x="2484" y="-48"/>
              <a:ext cx="2544" cy="2016"/>
              <a:chOff x="480" y="1920"/>
              <a:chExt cx="2544" cy="2016"/>
            </a:xfrm>
          </p:grpSpPr>
          <p:grpSp>
            <p:nvGrpSpPr>
              <p:cNvPr id="39" name="Group 64"/>
              <p:cNvGrpSpPr>
                <a:grpSpLocks/>
              </p:cNvGrpSpPr>
              <p:nvPr/>
            </p:nvGrpSpPr>
            <p:grpSpPr bwMode="auto">
              <a:xfrm>
                <a:off x="480" y="1920"/>
                <a:ext cx="2544" cy="1059"/>
                <a:chOff x="1608" y="14864"/>
                <a:chExt cx="3688" cy="1327"/>
              </a:xfrm>
            </p:grpSpPr>
            <p:grpSp>
              <p:nvGrpSpPr>
                <p:cNvPr id="64" name="Group 65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116" name="Line 6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7" name="Line 6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8" name="Line 6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9" name="Line 6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20" name="Line 7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21" name="Line 7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65" name="Group 72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10" name="Line 7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1" name="Line 7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2" name="Line 7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3" name="Line 7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4" name="Line 7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5" name="Line 7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66" name="Group 79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04" name="Line 8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5" name="Line 8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6" name="Line 8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7" name="Line 8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8" name="Line 8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9" name="Line 8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67" name="Group 86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98" name="Line 8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9" name="Line 8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0" name="Line 8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1" name="Line 9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2" name="Line 9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3" name="Line 9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68" name="Group 93"/>
              <p:cNvGrpSpPr>
                <a:grpSpLocks/>
              </p:cNvGrpSpPr>
              <p:nvPr/>
            </p:nvGrpSpPr>
            <p:grpSpPr bwMode="auto">
              <a:xfrm>
                <a:off x="480" y="2877"/>
                <a:ext cx="2544" cy="1059"/>
                <a:chOff x="1608" y="14864"/>
                <a:chExt cx="3688" cy="1327"/>
              </a:xfrm>
            </p:grpSpPr>
            <p:grpSp>
              <p:nvGrpSpPr>
                <p:cNvPr id="69" name="Group 94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88" name="Line 9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9" name="Line 9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0" name="Line 9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1" name="Line 9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2" name="Line 9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3" name="Line 10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94" name="Group 101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82" name="Line 10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3" name="Line 10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4" name="Line 10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5" name="Line 10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6" name="Line 10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7" name="Line 10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95" name="Group 108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76" name="Line 10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7" name="Line 11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8" name="Line 11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9" name="Line 11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0" name="Line 11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1" name="Line 11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96" name="Group 115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70" name="Line 11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1" name="Line 11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2" name="Line 11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3" name="Line 11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4" name="Line 12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5" name="Line 12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97" name="Group 122"/>
            <p:cNvGrpSpPr>
              <a:grpSpLocks/>
            </p:cNvGrpSpPr>
            <p:nvPr/>
          </p:nvGrpSpPr>
          <p:grpSpPr bwMode="auto">
            <a:xfrm>
              <a:off x="4968" y="-48"/>
              <a:ext cx="2544" cy="2016"/>
              <a:chOff x="480" y="1920"/>
              <a:chExt cx="2544" cy="2016"/>
            </a:xfrm>
          </p:grpSpPr>
          <p:grpSp>
            <p:nvGrpSpPr>
              <p:cNvPr id="122" name="Group 123"/>
              <p:cNvGrpSpPr>
                <a:grpSpLocks/>
              </p:cNvGrpSpPr>
              <p:nvPr/>
            </p:nvGrpSpPr>
            <p:grpSpPr bwMode="auto">
              <a:xfrm>
                <a:off x="480" y="1920"/>
                <a:ext cx="2544" cy="1059"/>
                <a:chOff x="1608" y="14864"/>
                <a:chExt cx="3688" cy="1327"/>
              </a:xfrm>
            </p:grpSpPr>
            <p:grpSp>
              <p:nvGrpSpPr>
                <p:cNvPr id="123" name="Group 124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58" name="Line 12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9" name="Line 12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0" name="Line 12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1" name="Line 12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2" name="Line 12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3" name="Line 13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24" name="Group 131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52" name="Line 13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3" name="Line 13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4" name="Line 13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5" name="Line 13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6" name="Line 13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7" name="Line 13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25" name="Group 138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6" name="Line 13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7" name="Line 14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8" name="Line 14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9" name="Line 14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0" name="Line 14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" name="Line 14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26" name="Group 145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0" name="Line 14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" name="Line 14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2" name="Line 14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" name="Line 14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" name="Line 15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5" name="Line 15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127" name="Group 152"/>
              <p:cNvGrpSpPr>
                <a:grpSpLocks/>
              </p:cNvGrpSpPr>
              <p:nvPr/>
            </p:nvGrpSpPr>
            <p:grpSpPr bwMode="auto">
              <a:xfrm>
                <a:off x="480" y="2877"/>
                <a:ext cx="2544" cy="1059"/>
                <a:chOff x="1608" y="14864"/>
                <a:chExt cx="3688" cy="1327"/>
              </a:xfrm>
            </p:grpSpPr>
            <p:grpSp>
              <p:nvGrpSpPr>
                <p:cNvPr id="152" name="Group 153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30" name="Line 15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" name="Line 15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" name="Line 15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3" name="Line 15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4" name="Line 15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5" name="Line 15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53" name="Group 160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4" name="Line 16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" name="Line 16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" name="Line 16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7" name="Line 16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8" name="Line 16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" name="Line 16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54" name="Group 167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8" name="Line 16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" name="Line 16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" name="Line 17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" name="Line 17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" name="Line 17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" name="Line 17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55" name="Group 174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2" name="Line 17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" name="Line 17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" name="Line 17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" name="Line 17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" name="Line 17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" name="Line 18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</p:grpSp>
      <p:grpSp>
        <p:nvGrpSpPr>
          <p:cNvPr id="180" name="Group 181"/>
          <p:cNvGrpSpPr>
            <a:grpSpLocks/>
          </p:cNvGrpSpPr>
          <p:nvPr/>
        </p:nvGrpSpPr>
        <p:grpSpPr bwMode="auto">
          <a:xfrm>
            <a:off x="0" y="2276475"/>
            <a:ext cx="7543800" cy="2400300"/>
            <a:chOff x="0" y="-48"/>
            <a:chExt cx="7512" cy="2016"/>
          </a:xfrm>
        </p:grpSpPr>
        <p:grpSp>
          <p:nvGrpSpPr>
            <p:cNvPr id="181" name="Group 182"/>
            <p:cNvGrpSpPr>
              <a:grpSpLocks/>
            </p:cNvGrpSpPr>
            <p:nvPr/>
          </p:nvGrpSpPr>
          <p:grpSpPr bwMode="auto">
            <a:xfrm>
              <a:off x="0" y="-48"/>
              <a:ext cx="2544" cy="2016"/>
              <a:chOff x="480" y="1920"/>
              <a:chExt cx="2544" cy="2016"/>
            </a:xfrm>
          </p:grpSpPr>
          <p:grpSp>
            <p:nvGrpSpPr>
              <p:cNvPr id="182" name="Group 183"/>
              <p:cNvGrpSpPr>
                <a:grpSpLocks/>
              </p:cNvGrpSpPr>
              <p:nvPr/>
            </p:nvGrpSpPr>
            <p:grpSpPr bwMode="auto">
              <a:xfrm>
                <a:off x="480" y="1920"/>
                <a:ext cx="2544" cy="1059"/>
                <a:chOff x="1608" y="14864"/>
                <a:chExt cx="3688" cy="1327"/>
              </a:xfrm>
            </p:grpSpPr>
            <p:grpSp>
              <p:nvGrpSpPr>
                <p:cNvPr id="183" name="Group 184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352" name="Line 18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53" name="Line 18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54" name="Line 18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55" name="Line 18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56" name="Line 18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57" name="Line 19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84" name="Group 191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346" name="Line 19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47" name="Line 19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48" name="Line 19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49" name="Line 19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50" name="Line 19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51" name="Line 19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85" name="Group 198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340" name="Line 19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41" name="Line 20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42" name="Line 20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43" name="Line 20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44" name="Line 20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45" name="Line 20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86" name="Group 205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334" name="Line 20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35" name="Line 20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36" name="Line 20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37" name="Line 20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38" name="Line 21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39" name="Line 21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187" name="Group 212"/>
              <p:cNvGrpSpPr>
                <a:grpSpLocks/>
              </p:cNvGrpSpPr>
              <p:nvPr/>
            </p:nvGrpSpPr>
            <p:grpSpPr bwMode="auto">
              <a:xfrm>
                <a:off x="480" y="2877"/>
                <a:ext cx="2544" cy="1059"/>
                <a:chOff x="1608" y="14864"/>
                <a:chExt cx="3688" cy="1327"/>
              </a:xfrm>
            </p:grpSpPr>
            <p:grpSp>
              <p:nvGrpSpPr>
                <p:cNvPr id="188" name="Group 213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324" name="Line 21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5" name="Line 21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6" name="Line 21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7" name="Line 21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8" name="Line 21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9" name="Line 21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89" name="Group 220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318" name="Line 22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9" name="Line 22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0" name="Line 22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1" name="Line 22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2" name="Line 22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3" name="Line 22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14" name="Group 227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312" name="Line 22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3" name="Line 22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4" name="Line 23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5" name="Line 23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6" name="Line 23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7" name="Line 23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15" name="Group 234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306" name="Line 23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07" name="Line 23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08" name="Line 23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09" name="Line 23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0" name="Line 23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1" name="Line 24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216" name="Group 241"/>
            <p:cNvGrpSpPr>
              <a:grpSpLocks/>
            </p:cNvGrpSpPr>
            <p:nvPr/>
          </p:nvGrpSpPr>
          <p:grpSpPr bwMode="auto">
            <a:xfrm>
              <a:off x="2484" y="-48"/>
              <a:ext cx="2544" cy="2016"/>
              <a:chOff x="480" y="1920"/>
              <a:chExt cx="2544" cy="2016"/>
            </a:xfrm>
          </p:grpSpPr>
          <p:grpSp>
            <p:nvGrpSpPr>
              <p:cNvPr id="217" name="Group 242"/>
              <p:cNvGrpSpPr>
                <a:grpSpLocks/>
              </p:cNvGrpSpPr>
              <p:nvPr/>
            </p:nvGrpSpPr>
            <p:grpSpPr bwMode="auto">
              <a:xfrm>
                <a:off x="480" y="1920"/>
                <a:ext cx="2544" cy="1059"/>
                <a:chOff x="1608" y="14864"/>
                <a:chExt cx="3688" cy="1327"/>
              </a:xfrm>
            </p:grpSpPr>
            <p:grpSp>
              <p:nvGrpSpPr>
                <p:cNvPr id="242" name="Group 243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294" name="Line 24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5" name="Line 24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6" name="Line 24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7" name="Line 24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8" name="Line 24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9" name="Line 24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43" name="Group 250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88" name="Line 25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89" name="Line 25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0" name="Line 25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1" name="Line 25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2" name="Line 25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3" name="Line 25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44" name="Group 257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82" name="Line 25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83" name="Line 25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84" name="Line 26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85" name="Line 26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86" name="Line 26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87" name="Line 26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45" name="Group 264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76" name="Line 26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77" name="Line 26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78" name="Line 26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79" name="Line 26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80" name="Line 26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81" name="Line 27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246" name="Group 271"/>
              <p:cNvGrpSpPr>
                <a:grpSpLocks/>
              </p:cNvGrpSpPr>
              <p:nvPr/>
            </p:nvGrpSpPr>
            <p:grpSpPr bwMode="auto">
              <a:xfrm>
                <a:off x="480" y="2877"/>
                <a:ext cx="2544" cy="1059"/>
                <a:chOff x="1608" y="14864"/>
                <a:chExt cx="3688" cy="1327"/>
              </a:xfrm>
            </p:grpSpPr>
            <p:grpSp>
              <p:nvGrpSpPr>
                <p:cNvPr id="247" name="Group 272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266" name="Line 27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7" name="Line 27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8" name="Line 27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9" name="Line 27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70" name="Line 27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71" name="Line 27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72" name="Group 279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60" name="Line 28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1" name="Line 28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2" name="Line 28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3" name="Line 28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4" name="Line 28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5" name="Line 28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73" name="Group 286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54" name="Line 28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5" name="Line 28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6" name="Line 28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7" name="Line 29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8" name="Line 29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9" name="Line 29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74" name="Group 293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48" name="Line 29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49" name="Line 29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0" name="Line 29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1" name="Line 29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2" name="Line 29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3" name="Line 29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275" name="Group 300"/>
            <p:cNvGrpSpPr>
              <a:grpSpLocks/>
            </p:cNvGrpSpPr>
            <p:nvPr/>
          </p:nvGrpSpPr>
          <p:grpSpPr bwMode="auto">
            <a:xfrm>
              <a:off x="4968" y="-48"/>
              <a:ext cx="2544" cy="2016"/>
              <a:chOff x="480" y="1920"/>
              <a:chExt cx="2544" cy="2016"/>
            </a:xfrm>
          </p:grpSpPr>
          <p:grpSp>
            <p:nvGrpSpPr>
              <p:cNvPr id="300" name="Group 301"/>
              <p:cNvGrpSpPr>
                <a:grpSpLocks/>
              </p:cNvGrpSpPr>
              <p:nvPr/>
            </p:nvGrpSpPr>
            <p:grpSpPr bwMode="auto">
              <a:xfrm>
                <a:off x="480" y="1920"/>
                <a:ext cx="2544" cy="1059"/>
                <a:chOff x="1608" y="14864"/>
                <a:chExt cx="3688" cy="1327"/>
              </a:xfrm>
            </p:grpSpPr>
            <p:grpSp>
              <p:nvGrpSpPr>
                <p:cNvPr id="301" name="Group 302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236" name="Line 30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7" name="Line 30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8" name="Line 30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9" name="Line 30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40" name="Line 30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41" name="Line 30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02" name="Group 309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30" name="Line 31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1" name="Line 31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2" name="Line 31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3" name="Line 31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4" name="Line 31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5" name="Line 31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03" name="Group 316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24" name="Line 31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5" name="Line 31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6" name="Line 31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7" name="Line 32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8" name="Line 32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9" name="Line 32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04" name="Group 323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18" name="Line 32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9" name="Line 32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0" name="Line 32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1" name="Line 32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2" name="Line 32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3" name="Line 32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305" name="Group 330"/>
              <p:cNvGrpSpPr>
                <a:grpSpLocks/>
              </p:cNvGrpSpPr>
              <p:nvPr/>
            </p:nvGrpSpPr>
            <p:grpSpPr bwMode="auto">
              <a:xfrm>
                <a:off x="480" y="2877"/>
                <a:ext cx="2544" cy="1059"/>
                <a:chOff x="1608" y="14864"/>
                <a:chExt cx="3688" cy="1327"/>
              </a:xfrm>
            </p:grpSpPr>
            <p:grpSp>
              <p:nvGrpSpPr>
                <p:cNvPr id="330" name="Group 331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208" name="Line 33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9" name="Line 33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0" name="Line 33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1" name="Line 33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2" name="Line 33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3" name="Line 33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31" name="Group 338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02" name="Line 33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3" name="Line 34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4" name="Line 34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5" name="Line 34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6" name="Line 34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7" name="Line 34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32" name="Group 345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96" name="Line 34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7" name="Line 34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8" name="Line 34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9" name="Line 34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0" name="Line 35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1" name="Line 35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33" name="Group 352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90" name="Line 35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1" name="Line 35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2" name="Line 35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3" name="Line 35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4" name="Line 35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5" name="Line 35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</p:grpSp>
      <p:grpSp>
        <p:nvGrpSpPr>
          <p:cNvPr id="358" name="Group 359"/>
          <p:cNvGrpSpPr>
            <a:grpSpLocks/>
          </p:cNvGrpSpPr>
          <p:nvPr/>
        </p:nvGrpSpPr>
        <p:grpSpPr bwMode="auto">
          <a:xfrm>
            <a:off x="0" y="4547554"/>
            <a:ext cx="7543800" cy="2471738"/>
            <a:chOff x="0" y="-48"/>
            <a:chExt cx="7512" cy="2016"/>
          </a:xfrm>
        </p:grpSpPr>
        <p:grpSp>
          <p:nvGrpSpPr>
            <p:cNvPr id="359" name="Group 360"/>
            <p:cNvGrpSpPr>
              <a:grpSpLocks/>
            </p:cNvGrpSpPr>
            <p:nvPr/>
          </p:nvGrpSpPr>
          <p:grpSpPr bwMode="auto">
            <a:xfrm>
              <a:off x="0" y="-48"/>
              <a:ext cx="2544" cy="2016"/>
              <a:chOff x="480" y="1920"/>
              <a:chExt cx="2544" cy="2016"/>
            </a:xfrm>
          </p:grpSpPr>
          <p:grpSp>
            <p:nvGrpSpPr>
              <p:cNvPr id="360" name="Group 361"/>
              <p:cNvGrpSpPr>
                <a:grpSpLocks/>
              </p:cNvGrpSpPr>
              <p:nvPr/>
            </p:nvGrpSpPr>
            <p:grpSpPr bwMode="auto">
              <a:xfrm>
                <a:off x="480" y="1920"/>
                <a:ext cx="2544" cy="1059"/>
                <a:chOff x="1608" y="14864"/>
                <a:chExt cx="3688" cy="1327"/>
              </a:xfrm>
            </p:grpSpPr>
            <p:grpSp>
              <p:nvGrpSpPr>
                <p:cNvPr id="361" name="Group 362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530" name="Line 36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31" name="Line 36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32" name="Line 36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33" name="Line 36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34" name="Line 36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35" name="Line 36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62" name="Group 369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524" name="Line 37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5" name="Line 37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6" name="Line 37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7" name="Line 37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8" name="Line 37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9" name="Line 37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63" name="Group 376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518" name="Line 37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9" name="Line 37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0" name="Line 37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1" name="Line 38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2" name="Line 38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3" name="Line 38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64" name="Group 383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512" name="Line 38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3" name="Line 38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4" name="Line 38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5" name="Line 38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6" name="Line 38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7" name="Line 38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365" name="Group 390"/>
              <p:cNvGrpSpPr>
                <a:grpSpLocks/>
              </p:cNvGrpSpPr>
              <p:nvPr/>
            </p:nvGrpSpPr>
            <p:grpSpPr bwMode="auto">
              <a:xfrm>
                <a:off x="480" y="2877"/>
                <a:ext cx="2544" cy="1059"/>
                <a:chOff x="1608" y="14864"/>
                <a:chExt cx="3688" cy="1327"/>
              </a:xfrm>
            </p:grpSpPr>
            <p:grpSp>
              <p:nvGrpSpPr>
                <p:cNvPr id="366" name="Group 391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502" name="Line 39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03" name="Line 39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04" name="Line 39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05" name="Line 39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06" name="Line 39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07" name="Line 39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67" name="Group 398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96" name="Line 39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97" name="Line 40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98" name="Line 40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99" name="Line 40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00" name="Line 40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01" name="Line 40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92" name="Group 405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90" name="Line 40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91" name="Line 40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92" name="Line 40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93" name="Line 40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94" name="Line 41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95" name="Line 41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93" name="Group 412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84" name="Line 41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85" name="Line 41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86" name="Line 41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87" name="Line 41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88" name="Line 41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89" name="Line 41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394" name="Group 419"/>
            <p:cNvGrpSpPr>
              <a:grpSpLocks/>
            </p:cNvGrpSpPr>
            <p:nvPr/>
          </p:nvGrpSpPr>
          <p:grpSpPr bwMode="auto">
            <a:xfrm>
              <a:off x="2484" y="-48"/>
              <a:ext cx="2544" cy="2016"/>
              <a:chOff x="480" y="1920"/>
              <a:chExt cx="2544" cy="2016"/>
            </a:xfrm>
          </p:grpSpPr>
          <p:grpSp>
            <p:nvGrpSpPr>
              <p:cNvPr id="395" name="Group 420"/>
              <p:cNvGrpSpPr>
                <a:grpSpLocks/>
              </p:cNvGrpSpPr>
              <p:nvPr/>
            </p:nvGrpSpPr>
            <p:grpSpPr bwMode="auto">
              <a:xfrm>
                <a:off x="480" y="1920"/>
                <a:ext cx="2544" cy="1059"/>
                <a:chOff x="1608" y="14864"/>
                <a:chExt cx="3688" cy="1327"/>
              </a:xfrm>
            </p:grpSpPr>
            <p:grpSp>
              <p:nvGrpSpPr>
                <p:cNvPr id="420" name="Group 421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472" name="Line 42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73" name="Line 42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74" name="Line 42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75" name="Line 42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76" name="Line 42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77" name="Line 42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21" name="Group 428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66" name="Line 42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67" name="Line 43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68" name="Line 43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69" name="Line 43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70" name="Line 43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71" name="Line 43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22" name="Group 435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60" name="Line 43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61" name="Line 43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62" name="Line 43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63" name="Line 43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64" name="Line 44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65" name="Line 44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23" name="Group 442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54" name="Line 44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55" name="Line 44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56" name="Line 44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57" name="Line 44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58" name="Line 44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59" name="Line 44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424" name="Group 449"/>
              <p:cNvGrpSpPr>
                <a:grpSpLocks/>
              </p:cNvGrpSpPr>
              <p:nvPr/>
            </p:nvGrpSpPr>
            <p:grpSpPr bwMode="auto">
              <a:xfrm>
                <a:off x="480" y="2877"/>
                <a:ext cx="2544" cy="1059"/>
                <a:chOff x="1608" y="14864"/>
                <a:chExt cx="3688" cy="1327"/>
              </a:xfrm>
            </p:grpSpPr>
            <p:grpSp>
              <p:nvGrpSpPr>
                <p:cNvPr id="425" name="Group 450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444" name="Line 45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5" name="Line 45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6" name="Line 45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7" name="Line 45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8" name="Line 45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9" name="Line 45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50" name="Group 457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38" name="Line 45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9" name="Line 45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0" name="Line 46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1" name="Line 46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2" name="Line 46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3" name="Line 46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51" name="Group 464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32" name="Line 46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3" name="Line 46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4" name="Line 46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5" name="Line 46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6" name="Line 46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7" name="Line 47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52" name="Group 471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26" name="Line 47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27" name="Line 47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28" name="Line 47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29" name="Line 47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0" name="Line 47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1" name="Line 47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453" name="Group 478"/>
            <p:cNvGrpSpPr>
              <a:grpSpLocks/>
            </p:cNvGrpSpPr>
            <p:nvPr/>
          </p:nvGrpSpPr>
          <p:grpSpPr bwMode="auto">
            <a:xfrm>
              <a:off x="4968" y="-48"/>
              <a:ext cx="2544" cy="2016"/>
              <a:chOff x="480" y="1920"/>
              <a:chExt cx="2544" cy="2016"/>
            </a:xfrm>
          </p:grpSpPr>
          <p:grpSp>
            <p:nvGrpSpPr>
              <p:cNvPr id="478" name="Group 479"/>
              <p:cNvGrpSpPr>
                <a:grpSpLocks/>
              </p:cNvGrpSpPr>
              <p:nvPr/>
            </p:nvGrpSpPr>
            <p:grpSpPr bwMode="auto">
              <a:xfrm>
                <a:off x="480" y="1920"/>
                <a:ext cx="2544" cy="1059"/>
                <a:chOff x="1608" y="14864"/>
                <a:chExt cx="3688" cy="1327"/>
              </a:xfrm>
            </p:grpSpPr>
            <p:grpSp>
              <p:nvGrpSpPr>
                <p:cNvPr id="479" name="Group 480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414" name="Line 48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5" name="Line 48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6" name="Line 48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7" name="Line 48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8" name="Line 48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9" name="Line 48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80" name="Group 487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08" name="Line 48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09" name="Line 48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0" name="Line 49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1" name="Line 49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2" name="Line 49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3" name="Line 49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81" name="Group 494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02" name="Line 49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03" name="Line 49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04" name="Line 49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05" name="Line 49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06" name="Line 49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07" name="Line 50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82" name="Group 501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396" name="Line 50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97" name="Line 50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98" name="Line 50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99" name="Line 50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00" name="Line 50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01" name="Line 50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483" name="Group 508"/>
              <p:cNvGrpSpPr>
                <a:grpSpLocks/>
              </p:cNvGrpSpPr>
              <p:nvPr/>
            </p:nvGrpSpPr>
            <p:grpSpPr bwMode="auto">
              <a:xfrm>
                <a:off x="480" y="2877"/>
                <a:ext cx="2544" cy="1059"/>
                <a:chOff x="1608" y="14864"/>
                <a:chExt cx="3688" cy="1327"/>
              </a:xfrm>
            </p:grpSpPr>
            <p:grpSp>
              <p:nvGrpSpPr>
                <p:cNvPr id="508" name="Group 509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386" name="Line 51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87" name="Line 51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88" name="Line 51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89" name="Line 51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90" name="Line 51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91" name="Line 51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509" name="Group 516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380" name="Line 51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81" name="Line 51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82" name="Line 51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83" name="Line 52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84" name="Line 52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85" name="Line 52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510" name="Group 523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374" name="Line 52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5" name="Line 52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6" name="Line 52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7" name="Line 52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8" name="Line 52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9" name="Line 52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511" name="Group 530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368" name="Line 53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69" name="Line 53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0" name="Line 53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1" name="Line 53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2" name="Line 53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3" name="Line 53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</p:grpSp>
      <p:sp>
        <p:nvSpPr>
          <p:cNvPr id="536" name="Line 539"/>
          <p:cNvSpPr>
            <a:spLocks noChangeShapeType="1"/>
          </p:cNvSpPr>
          <p:nvPr/>
        </p:nvSpPr>
        <p:spPr bwMode="auto">
          <a:xfrm flipH="1" flipV="1">
            <a:off x="3969544" y="260350"/>
            <a:ext cx="0" cy="63373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37" name="Line 538"/>
          <p:cNvSpPr>
            <a:spLocks noChangeShapeType="1"/>
          </p:cNvSpPr>
          <p:nvPr/>
        </p:nvSpPr>
        <p:spPr bwMode="auto">
          <a:xfrm>
            <a:off x="188119" y="3933825"/>
            <a:ext cx="6426994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39" name="Text Box 541"/>
          <p:cNvSpPr txBox="1">
            <a:spLocks noChangeArrowheads="1"/>
          </p:cNvSpPr>
          <p:nvPr/>
        </p:nvSpPr>
        <p:spPr bwMode="auto">
          <a:xfrm>
            <a:off x="3644503" y="260350"/>
            <a:ext cx="36552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 dirty="0"/>
              <a:t>у</a:t>
            </a:r>
          </a:p>
        </p:txBody>
      </p:sp>
      <p:sp>
        <p:nvSpPr>
          <p:cNvPr id="540" name="Text Box 540"/>
          <p:cNvSpPr txBox="1">
            <a:spLocks noChangeArrowheads="1"/>
          </p:cNvSpPr>
          <p:nvPr/>
        </p:nvSpPr>
        <p:spPr bwMode="auto">
          <a:xfrm>
            <a:off x="6294791" y="3947920"/>
            <a:ext cx="36552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</a:rPr>
              <a:t>х</a:t>
            </a:r>
          </a:p>
        </p:txBody>
      </p:sp>
      <p:pic>
        <p:nvPicPr>
          <p:cNvPr id="541" name="Picture 54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8119" y="1700213"/>
            <a:ext cx="6481763" cy="4506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" name="Прямоугольник 541"/>
          <p:cNvSpPr/>
          <p:nvPr/>
        </p:nvSpPr>
        <p:spPr>
          <a:xfrm>
            <a:off x="6547897" y="56060"/>
            <a:ext cx="28771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Козерог</a:t>
            </a:r>
            <a:endParaRPr lang="ru-RU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78873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0"/>
            <a:ext cx="7543800" cy="2400300"/>
            <a:chOff x="0" y="-48"/>
            <a:chExt cx="7512" cy="2016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0" y="-48"/>
              <a:ext cx="2544" cy="2016"/>
              <a:chOff x="480" y="1920"/>
              <a:chExt cx="2544" cy="2016"/>
            </a:xfrm>
          </p:grpSpPr>
          <p:grpSp>
            <p:nvGrpSpPr>
              <p:cNvPr id="4" name="Group 5"/>
              <p:cNvGrpSpPr>
                <a:grpSpLocks/>
              </p:cNvGrpSpPr>
              <p:nvPr/>
            </p:nvGrpSpPr>
            <p:grpSpPr bwMode="auto">
              <a:xfrm>
                <a:off x="480" y="1920"/>
                <a:ext cx="2544" cy="1059"/>
                <a:chOff x="1608" y="14864"/>
                <a:chExt cx="3688" cy="1327"/>
              </a:xfrm>
            </p:grpSpPr>
            <p:grpSp>
              <p:nvGrpSpPr>
                <p:cNvPr id="5" name="Group 6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174" name="Line 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5" name="Line 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6" name="Line 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7" name="Line 1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8" name="Line 1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9" name="Line 1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6" name="Group 13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68" name="Line 1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9" name="Line 1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0" name="Line 1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1" name="Line 1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2" name="Line 1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3" name="Line 1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7" name="Group 20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62" name="Line 2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3" name="Line 2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4" name="Line 2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5" name="Line 2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6" name="Line 2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7" name="Line 2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8" name="Group 27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56" name="Line 2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7" name="Line 2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8" name="Line 3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9" name="Line 3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0" name="Line 3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1" name="Line 3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9" name="Group 34"/>
              <p:cNvGrpSpPr>
                <a:grpSpLocks/>
              </p:cNvGrpSpPr>
              <p:nvPr/>
            </p:nvGrpSpPr>
            <p:grpSpPr bwMode="auto">
              <a:xfrm>
                <a:off x="480" y="2877"/>
                <a:ext cx="2544" cy="1059"/>
                <a:chOff x="1608" y="14864"/>
                <a:chExt cx="3688" cy="1327"/>
              </a:xfrm>
            </p:grpSpPr>
            <p:grpSp>
              <p:nvGrpSpPr>
                <p:cNvPr id="10" name="Group 35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146" name="Line 3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7" name="Line 3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8" name="Line 3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9" name="Line 3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0" name="Line 4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1" name="Line 4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1" name="Group 42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40" name="Line 4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1" name="Line 4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2" name="Line 4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3" name="Line 4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4" name="Line 4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5" name="Line 4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6" name="Group 49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34" name="Line 5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5" name="Line 5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6" name="Line 5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7" name="Line 5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8" name="Line 5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9" name="Line 5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7" name="Group 56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28" name="Line 5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29" name="Line 5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0" name="Line 5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1" name="Line 6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2" name="Line 6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3" name="Line 6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38" name="Group 63"/>
            <p:cNvGrpSpPr>
              <a:grpSpLocks/>
            </p:cNvGrpSpPr>
            <p:nvPr/>
          </p:nvGrpSpPr>
          <p:grpSpPr bwMode="auto">
            <a:xfrm>
              <a:off x="2484" y="-48"/>
              <a:ext cx="2544" cy="2016"/>
              <a:chOff x="480" y="1920"/>
              <a:chExt cx="2544" cy="2016"/>
            </a:xfrm>
          </p:grpSpPr>
          <p:grpSp>
            <p:nvGrpSpPr>
              <p:cNvPr id="39" name="Group 64"/>
              <p:cNvGrpSpPr>
                <a:grpSpLocks/>
              </p:cNvGrpSpPr>
              <p:nvPr/>
            </p:nvGrpSpPr>
            <p:grpSpPr bwMode="auto">
              <a:xfrm>
                <a:off x="480" y="1920"/>
                <a:ext cx="2544" cy="1059"/>
                <a:chOff x="1608" y="14864"/>
                <a:chExt cx="3688" cy="1327"/>
              </a:xfrm>
            </p:grpSpPr>
            <p:grpSp>
              <p:nvGrpSpPr>
                <p:cNvPr id="64" name="Group 65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116" name="Line 6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7" name="Line 6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8" name="Line 6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9" name="Line 6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20" name="Line 7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21" name="Line 7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65" name="Group 72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10" name="Line 7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1" name="Line 7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2" name="Line 7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3" name="Line 7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4" name="Line 7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5" name="Line 7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66" name="Group 79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04" name="Line 8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5" name="Line 8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6" name="Line 8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7" name="Line 8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8" name="Line 8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9" name="Line 8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67" name="Group 86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98" name="Line 8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9" name="Line 8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0" name="Line 8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1" name="Line 9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2" name="Line 9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3" name="Line 9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68" name="Group 93"/>
              <p:cNvGrpSpPr>
                <a:grpSpLocks/>
              </p:cNvGrpSpPr>
              <p:nvPr/>
            </p:nvGrpSpPr>
            <p:grpSpPr bwMode="auto">
              <a:xfrm>
                <a:off x="480" y="2877"/>
                <a:ext cx="2544" cy="1059"/>
                <a:chOff x="1608" y="14864"/>
                <a:chExt cx="3688" cy="1327"/>
              </a:xfrm>
            </p:grpSpPr>
            <p:grpSp>
              <p:nvGrpSpPr>
                <p:cNvPr id="69" name="Group 94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88" name="Line 9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9" name="Line 9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0" name="Line 9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1" name="Line 9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2" name="Line 9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3" name="Line 10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94" name="Group 101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82" name="Line 10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3" name="Line 10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4" name="Line 10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5" name="Line 10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6" name="Line 10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7" name="Line 10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95" name="Group 108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76" name="Line 10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7" name="Line 11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8" name="Line 11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9" name="Line 11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0" name="Line 11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1" name="Line 11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96" name="Group 115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70" name="Line 11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1" name="Line 11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2" name="Line 11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3" name="Line 11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4" name="Line 12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5" name="Line 12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97" name="Group 122"/>
            <p:cNvGrpSpPr>
              <a:grpSpLocks/>
            </p:cNvGrpSpPr>
            <p:nvPr/>
          </p:nvGrpSpPr>
          <p:grpSpPr bwMode="auto">
            <a:xfrm>
              <a:off x="4968" y="-48"/>
              <a:ext cx="2544" cy="2016"/>
              <a:chOff x="480" y="1920"/>
              <a:chExt cx="2544" cy="2016"/>
            </a:xfrm>
          </p:grpSpPr>
          <p:grpSp>
            <p:nvGrpSpPr>
              <p:cNvPr id="122" name="Group 123"/>
              <p:cNvGrpSpPr>
                <a:grpSpLocks/>
              </p:cNvGrpSpPr>
              <p:nvPr/>
            </p:nvGrpSpPr>
            <p:grpSpPr bwMode="auto">
              <a:xfrm>
                <a:off x="480" y="1920"/>
                <a:ext cx="2544" cy="1059"/>
                <a:chOff x="1608" y="14864"/>
                <a:chExt cx="3688" cy="1327"/>
              </a:xfrm>
            </p:grpSpPr>
            <p:grpSp>
              <p:nvGrpSpPr>
                <p:cNvPr id="123" name="Group 124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58" name="Line 12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9" name="Line 12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0" name="Line 12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1" name="Line 12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2" name="Line 12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3" name="Line 13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24" name="Group 131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52" name="Line 13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3" name="Line 13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4" name="Line 13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5" name="Line 13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6" name="Line 13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7" name="Line 13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25" name="Group 138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6" name="Line 13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7" name="Line 14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8" name="Line 14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9" name="Line 14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0" name="Line 14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" name="Line 14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26" name="Group 145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0" name="Line 14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" name="Line 14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2" name="Line 14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" name="Line 14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" name="Line 15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5" name="Line 15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127" name="Group 152"/>
              <p:cNvGrpSpPr>
                <a:grpSpLocks/>
              </p:cNvGrpSpPr>
              <p:nvPr/>
            </p:nvGrpSpPr>
            <p:grpSpPr bwMode="auto">
              <a:xfrm>
                <a:off x="480" y="2877"/>
                <a:ext cx="2544" cy="1059"/>
                <a:chOff x="1608" y="14864"/>
                <a:chExt cx="3688" cy="1327"/>
              </a:xfrm>
            </p:grpSpPr>
            <p:grpSp>
              <p:nvGrpSpPr>
                <p:cNvPr id="152" name="Group 153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30" name="Line 15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" name="Line 15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" name="Line 15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3" name="Line 15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4" name="Line 15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5" name="Line 15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53" name="Group 160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4" name="Line 16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" name="Line 16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" name="Line 16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7" name="Line 16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8" name="Line 16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" name="Line 16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54" name="Group 167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8" name="Line 16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" name="Line 16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" name="Line 17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" name="Line 17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" name="Line 17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" name="Line 17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55" name="Group 174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2" name="Line 17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" name="Line 17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" name="Line 17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" name="Line 17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" name="Line 17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" name="Line 18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</p:grpSp>
      <p:grpSp>
        <p:nvGrpSpPr>
          <p:cNvPr id="180" name="Group 181"/>
          <p:cNvGrpSpPr>
            <a:grpSpLocks/>
          </p:cNvGrpSpPr>
          <p:nvPr/>
        </p:nvGrpSpPr>
        <p:grpSpPr bwMode="auto">
          <a:xfrm>
            <a:off x="0" y="2276475"/>
            <a:ext cx="7543800" cy="2400300"/>
            <a:chOff x="0" y="-48"/>
            <a:chExt cx="7512" cy="2016"/>
          </a:xfrm>
        </p:grpSpPr>
        <p:grpSp>
          <p:nvGrpSpPr>
            <p:cNvPr id="181" name="Group 182"/>
            <p:cNvGrpSpPr>
              <a:grpSpLocks/>
            </p:cNvGrpSpPr>
            <p:nvPr/>
          </p:nvGrpSpPr>
          <p:grpSpPr bwMode="auto">
            <a:xfrm>
              <a:off x="0" y="-48"/>
              <a:ext cx="2544" cy="2016"/>
              <a:chOff x="480" y="1920"/>
              <a:chExt cx="2544" cy="2016"/>
            </a:xfrm>
          </p:grpSpPr>
          <p:grpSp>
            <p:nvGrpSpPr>
              <p:cNvPr id="182" name="Group 183"/>
              <p:cNvGrpSpPr>
                <a:grpSpLocks/>
              </p:cNvGrpSpPr>
              <p:nvPr/>
            </p:nvGrpSpPr>
            <p:grpSpPr bwMode="auto">
              <a:xfrm>
                <a:off x="480" y="1920"/>
                <a:ext cx="2544" cy="1059"/>
                <a:chOff x="1608" y="14864"/>
                <a:chExt cx="3688" cy="1327"/>
              </a:xfrm>
            </p:grpSpPr>
            <p:grpSp>
              <p:nvGrpSpPr>
                <p:cNvPr id="183" name="Group 184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352" name="Line 18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53" name="Line 18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54" name="Line 18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55" name="Line 18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56" name="Line 18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57" name="Line 19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84" name="Group 191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346" name="Line 19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47" name="Line 19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48" name="Line 19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49" name="Line 19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50" name="Line 19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51" name="Line 19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85" name="Group 198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340" name="Line 19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41" name="Line 20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42" name="Line 20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43" name="Line 20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44" name="Line 20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45" name="Line 20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86" name="Group 205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334" name="Line 20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35" name="Line 20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36" name="Line 20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37" name="Line 20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38" name="Line 21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39" name="Line 21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187" name="Group 212"/>
              <p:cNvGrpSpPr>
                <a:grpSpLocks/>
              </p:cNvGrpSpPr>
              <p:nvPr/>
            </p:nvGrpSpPr>
            <p:grpSpPr bwMode="auto">
              <a:xfrm>
                <a:off x="480" y="2877"/>
                <a:ext cx="2544" cy="1059"/>
                <a:chOff x="1608" y="14864"/>
                <a:chExt cx="3688" cy="1327"/>
              </a:xfrm>
            </p:grpSpPr>
            <p:grpSp>
              <p:nvGrpSpPr>
                <p:cNvPr id="188" name="Group 213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324" name="Line 21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5" name="Line 21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6" name="Line 21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7" name="Line 21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8" name="Line 21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9" name="Line 21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89" name="Group 220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318" name="Line 22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9" name="Line 22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0" name="Line 22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1" name="Line 22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2" name="Line 22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3" name="Line 22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14" name="Group 227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312" name="Line 22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3" name="Line 22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4" name="Line 23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5" name="Line 23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6" name="Line 23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7" name="Line 23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15" name="Group 234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306" name="Line 23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07" name="Line 23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08" name="Line 23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09" name="Line 23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0" name="Line 23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1" name="Line 24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216" name="Group 241"/>
            <p:cNvGrpSpPr>
              <a:grpSpLocks/>
            </p:cNvGrpSpPr>
            <p:nvPr/>
          </p:nvGrpSpPr>
          <p:grpSpPr bwMode="auto">
            <a:xfrm>
              <a:off x="2484" y="-48"/>
              <a:ext cx="2544" cy="2016"/>
              <a:chOff x="480" y="1920"/>
              <a:chExt cx="2544" cy="2016"/>
            </a:xfrm>
          </p:grpSpPr>
          <p:grpSp>
            <p:nvGrpSpPr>
              <p:cNvPr id="217" name="Group 242"/>
              <p:cNvGrpSpPr>
                <a:grpSpLocks/>
              </p:cNvGrpSpPr>
              <p:nvPr/>
            </p:nvGrpSpPr>
            <p:grpSpPr bwMode="auto">
              <a:xfrm>
                <a:off x="480" y="1920"/>
                <a:ext cx="2544" cy="1059"/>
                <a:chOff x="1608" y="14864"/>
                <a:chExt cx="3688" cy="1327"/>
              </a:xfrm>
            </p:grpSpPr>
            <p:grpSp>
              <p:nvGrpSpPr>
                <p:cNvPr id="242" name="Group 243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294" name="Line 24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5" name="Line 24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6" name="Line 24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7" name="Line 24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8" name="Line 24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9" name="Line 24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43" name="Group 250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88" name="Line 25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89" name="Line 25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0" name="Line 25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1" name="Line 25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2" name="Line 25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3" name="Line 25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44" name="Group 257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82" name="Line 25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83" name="Line 25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84" name="Line 26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85" name="Line 26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86" name="Line 26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87" name="Line 26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45" name="Group 264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76" name="Line 26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77" name="Line 26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78" name="Line 26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79" name="Line 26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80" name="Line 26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81" name="Line 27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246" name="Group 271"/>
              <p:cNvGrpSpPr>
                <a:grpSpLocks/>
              </p:cNvGrpSpPr>
              <p:nvPr/>
            </p:nvGrpSpPr>
            <p:grpSpPr bwMode="auto">
              <a:xfrm>
                <a:off x="480" y="2877"/>
                <a:ext cx="2544" cy="1059"/>
                <a:chOff x="1608" y="14864"/>
                <a:chExt cx="3688" cy="1327"/>
              </a:xfrm>
            </p:grpSpPr>
            <p:grpSp>
              <p:nvGrpSpPr>
                <p:cNvPr id="247" name="Group 272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266" name="Line 27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7" name="Line 27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8" name="Line 27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9" name="Line 27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70" name="Line 27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71" name="Line 27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72" name="Group 279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60" name="Line 28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1" name="Line 28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2" name="Line 28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3" name="Line 28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4" name="Line 28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5" name="Line 28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73" name="Group 286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54" name="Line 28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5" name="Line 28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6" name="Line 28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7" name="Line 29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8" name="Line 29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9" name="Line 29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74" name="Group 293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48" name="Line 29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49" name="Line 29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0" name="Line 29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1" name="Line 29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2" name="Line 29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3" name="Line 29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275" name="Group 300"/>
            <p:cNvGrpSpPr>
              <a:grpSpLocks/>
            </p:cNvGrpSpPr>
            <p:nvPr/>
          </p:nvGrpSpPr>
          <p:grpSpPr bwMode="auto">
            <a:xfrm>
              <a:off x="4968" y="-48"/>
              <a:ext cx="2544" cy="2016"/>
              <a:chOff x="480" y="1920"/>
              <a:chExt cx="2544" cy="2016"/>
            </a:xfrm>
          </p:grpSpPr>
          <p:grpSp>
            <p:nvGrpSpPr>
              <p:cNvPr id="300" name="Group 301"/>
              <p:cNvGrpSpPr>
                <a:grpSpLocks/>
              </p:cNvGrpSpPr>
              <p:nvPr/>
            </p:nvGrpSpPr>
            <p:grpSpPr bwMode="auto">
              <a:xfrm>
                <a:off x="480" y="1920"/>
                <a:ext cx="2544" cy="1059"/>
                <a:chOff x="1608" y="14864"/>
                <a:chExt cx="3688" cy="1327"/>
              </a:xfrm>
            </p:grpSpPr>
            <p:grpSp>
              <p:nvGrpSpPr>
                <p:cNvPr id="301" name="Group 302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236" name="Line 30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7" name="Line 30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8" name="Line 30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9" name="Line 30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40" name="Line 30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41" name="Line 30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02" name="Group 309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30" name="Line 31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1" name="Line 31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2" name="Line 31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3" name="Line 31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4" name="Line 31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5" name="Line 31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03" name="Group 316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24" name="Line 31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5" name="Line 31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6" name="Line 31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7" name="Line 32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8" name="Line 32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9" name="Line 32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04" name="Group 323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18" name="Line 32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9" name="Line 32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0" name="Line 32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1" name="Line 32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2" name="Line 32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3" name="Line 32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305" name="Group 330"/>
              <p:cNvGrpSpPr>
                <a:grpSpLocks/>
              </p:cNvGrpSpPr>
              <p:nvPr/>
            </p:nvGrpSpPr>
            <p:grpSpPr bwMode="auto">
              <a:xfrm>
                <a:off x="480" y="2877"/>
                <a:ext cx="2544" cy="1059"/>
                <a:chOff x="1608" y="14864"/>
                <a:chExt cx="3688" cy="1327"/>
              </a:xfrm>
            </p:grpSpPr>
            <p:grpSp>
              <p:nvGrpSpPr>
                <p:cNvPr id="330" name="Group 331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208" name="Line 33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9" name="Line 33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0" name="Line 33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1" name="Line 33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2" name="Line 33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3" name="Line 33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31" name="Group 338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02" name="Line 33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3" name="Line 34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4" name="Line 34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5" name="Line 34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6" name="Line 34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7" name="Line 34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32" name="Group 345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96" name="Line 34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7" name="Line 34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8" name="Line 34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9" name="Line 34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0" name="Line 35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1" name="Line 35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33" name="Group 352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90" name="Line 35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1" name="Line 35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2" name="Line 35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3" name="Line 35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4" name="Line 35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5" name="Line 35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</p:grpSp>
      <p:grpSp>
        <p:nvGrpSpPr>
          <p:cNvPr id="358" name="Group 359"/>
          <p:cNvGrpSpPr>
            <a:grpSpLocks/>
          </p:cNvGrpSpPr>
          <p:nvPr/>
        </p:nvGrpSpPr>
        <p:grpSpPr bwMode="auto">
          <a:xfrm>
            <a:off x="0" y="4547554"/>
            <a:ext cx="7543800" cy="2471738"/>
            <a:chOff x="0" y="-48"/>
            <a:chExt cx="7512" cy="2016"/>
          </a:xfrm>
        </p:grpSpPr>
        <p:grpSp>
          <p:nvGrpSpPr>
            <p:cNvPr id="359" name="Group 360"/>
            <p:cNvGrpSpPr>
              <a:grpSpLocks/>
            </p:cNvGrpSpPr>
            <p:nvPr/>
          </p:nvGrpSpPr>
          <p:grpSpPr bwMode="auto">
            <a:xfrm>
              <a:off x="0" y="-48"/>
              <a:ext cx="2544" cy="2016"/>
              <a:chOff x="480" y="1920"/>
              <a:chExt cx="2544" cy="2016"/>
            </a:xfrm>
          </p:grpSpPr>
          <p:grpSp>
            <p:nvGrpSpPr>
              <p:cNvPr id="360" name="Group 361"/>
              <p:cNvGrpSpPr>
                <a:grpSpLocks/>
              </p:cNvGrpSpPr>
              <p:nvPr/>
            </p:nvGrpSpPr>
            <p:grpSpPr bwMode="auto">
              <a:xfrm>
                <a:off x="480" y="1920"/>
                <a:ext cx="2544" cy="1059"/>
                <a:chOff x="1608" y="14864"/>
                <a:chExt cx="3688" cy="1327"/>
              </a:xfrm>
            </p:grpSpPr>
            <p:grpSp>
              <p:nvGrpSpPr>
                <p:cNvPr id="361" name="Group 362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530" name="Line 36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31" name="Line 36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32" name="Line 36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33" name="Line 36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34" name="Line 36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35" name="Line 36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62" name="Group 369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524" name="Line 37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5" name="Line 37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6" name="Line 37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7" name="Line 37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8" name="Line 37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9" name="Line 37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63" name="Group 376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518" name="Line 37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9" name="Line 37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0" name="Line 37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1" name="Line 38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2" name="Line 38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3" name="Line 38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64" name="Group 383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512" name="Line 38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3" name="Line 38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4" name="Line 38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5" name="Line 38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6" name="Line 38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7" name="Line 38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365" name="Group 390"/>
              <p:cNvGrpSpPr>
                <a:grpSpLocks/>
              </p:cNvGrpSpPr>
              <p:nvPr/>
            </p:nvGrpSpPr>
            <p:grpSpPr bwMode="auto">
              <a:xfrm>
                <a:off x="480" y="2877"/>
                <a:ext cx="2544" cy="1059"/>
                <a:chOff x="1608" y="14864"/>
                <a:chExt cx="3688" cy="1327"/>
              </a:xfrm>
            </p:grpSpPr>
            <p:grpSp>
              <p:nvGrpSpPr>
                <p:cNvPr id="366" name="Group 391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502" name="Line 39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03" name="Line 39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04" name="Line 39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05" name="Line 39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06" name="Line 39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07" name="Line 39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67" name="Group 398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96" name="Line 39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97" name="Line 40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98" name="Line 40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99" name="Line 40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00" name="Line 40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01" name="Line 40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92" name="Group 405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90" name="Line 40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91" name="Line 40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92" name="Line 40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93" name="Line 40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94" name="Line 41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95" name="Line 41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93" name="Group 412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84" name="Line 41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85" name="Line 41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86" name="Line 41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87" name="Line 41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88" name="Line 41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89" name="Line 41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394" name="Group 419"/>
            <p:cNvGrpSpPr>
              <a:grpSpLocks/>
            </p:cNvGrpSpPr>
            <p:nvPr/>
          </p:nvGrpSpPr>
          <p:grpSpPr bwMode="auto">
            <a:xfrm>
              <a:off x="2484" y="-48"/>
              <a:ext cx="2544" cy="2016"/>
              <a:chOff x="480" y="1920"/>
              <a:chExt cx="2544" cy="2016"/>
            </a:xfrm>
          </p:grpSpPr>
          <p:grpSp>
            <p:nvGrpSpPr>
              <p:cNvPr id="395" name="Group 420"/>
              <p:cNvGrpSpPr>
                <a:grpSpLocks/>
              </p:cNvGrpSpPr>
              <p:nvPr/>
            </p:nvGrpSpPr>
            <p:grpSpPr bwMode="auto">
              <a:xfrm>
                <a:off x="480" y="1920"/>
                <a:ext cx="2544" cy="1059"/>
                <a:chOff x="1608" y="14864"/>
                <a:chExt cx="3688" cy="1327"/>
              </a:xfrm>
            </p:grpSpPr>
            <p:grpSp>
              <p:nvGrpSpPr>
                <p:cNvPr id="420" name="Group 421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472" name="Line 42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73" name="Line 42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74" name="Line 42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75" name="Line 42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76" name="Line 42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77" name="Line 42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21" name="Group 428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66" name="Line 42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67" name="Line 43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68" name="Line 43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69" name="Line 43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70" name="Line 43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71" name="Line 43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22" name="Group 435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60" name="Line 43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61" name="Line 43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62" name="Line 43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63" name="Line 43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64" name="Line 44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65" name="Line 44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23" name="Group 442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54" name="Line 44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55" name="Line 44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56" name="Line 44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57" name="Line 44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58" name="Line 44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59" name="Line 44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424" name="Group 449"/>
              <p:cNvGrpSpPr>
                <a:grpSpLocks/>
              </p:cNvGrpSpPr>
              <p:nvPr/>
            </p:nvGrpSpPr>
            <p:grpSpPr bwMode="auto">
              <a:xfrm>
                <a:off x="480" y="2877"/>
                <a:ext cx="2544" cy="1059"/>
                <a:chOff x="1608" y="14864"/>
                <a:chExt cx="3688" cy="1327"/>
              </a:xfrm>
            </p:grpSpPr>
            <p:grpSp>
              <p:nvGrpSpPr>
                <p:cNvPr id="425" name="Group 450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444" name="Line 45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5" name="Line 45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6" name="Line 45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7" name="Line 45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8" name="Line 45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9" name="Line 45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50" name="Group 457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38" name="Line 45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9" name="Line 45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0" name="Line 46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1" name="Line 46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2" name="Line 46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3" name="Line 46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51" name="Group 464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32" name="Line 46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3" name="Line 46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4" name="Line 46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5" name="Line 46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6" name="Line 46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7" name="Line 47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52" name="Group 471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26" name="Line 47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27" name="Line 47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28" name="Line 47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29" name="Line 47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0" name="Line 47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1" name="Line 47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453" name="Group 478"/>
            <p:cNvGrpSpPr>
              <a:grpSpLocks/>
            </p:cNvGrpSpPr>
            <p:nvPr/>
          </p:nvGrpSpPr>
          <p:grpSpPr bwMode="auto">
            <a:xfrm>
              <a:off x="4968" y="-48"/>
              <a:ext cx="2544" cy="2016"/>
              <a:chOff x="480" y="1920"/>
              <a:chExt cx="2544" cy="2016"/>
            </a:xfrm>
          </p:grpSpPr>
          <p:grpSp>
            <p:nvGrpSpPr>
              <p:cNvPr id="478" name="Group 479"/>
              <p:cNvGrpSpPr>
                <a:grpSpLocks/>
              </p:cNvGrpSpPr>
              <p:nvPr/>
            </p:nvGrpSpPr>
            <p:grpSpPr bwMode="auto">
              <a:xfrm>
                <a:off x="480" y="1920"/>
                <a:ext cx="2544" cy="1059"/>
                <a:chOff x="1608" y="14864"/>
                <a:chExt cx="3688" cy="1327"/>
              </a:xfrm>
            </p:grpSpPr>
            <p:grpSp>
              <p:nvGrpSpPr>
                <p:cNvPr id="479" name="Group 480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414" name="Line 48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5" name="Line 48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6" name="Line 48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7" name="Line 48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8" name="Line 48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9" name="Line 48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80" name="Group 487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08" name="Line 48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09" name="Line 48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0" name="Line 49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1" name="Line 49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2" name="Line 49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3" name="Line 49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81" name="Group 494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02" name="Line 49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03" name="Line 49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04" name="Line 49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05" name="Line 49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06" name="Line 49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07" name="Line 50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82" name="Group 501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396" name="Line 50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97" name="Line 50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98" name="Line 50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99" name="Line 50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00" name="Line 50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01" name="Line 50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483" name="Group 508"/>
              <p:cNvGrpSpPr>
                <a:grpSpLocks/>
              </p:cNvGrpSpPr>
              <p:nvPr/>
            </p:nvGrpSpPr>
            <p:grpSpPr bwMode="auto">
              <a:xfrm>
                <a:off x="480" y="2877"/>
                <a:ext cx="2544" cy="1059"/>
                <a:chOff x="1608" y="14864"/>
                <a:chExt cx="3688" cy="1327"/>
              </a:xfrm>
            </p:grpSpPr>
            <p:grpSp>
              <p:nvGrpSpPr>
                <p:cNvPr id="508" name="Group 509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386" name="Line 51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87" name="Line 51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88" name="Line 51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89" name="Line 51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90" name="Line 51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91" name="Line 51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509" name="Group 516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380" name="Line 51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81" name="Line 51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82" name="Line 51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83" name="Line 52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84" name="Line 52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85" name="Line 52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510" name="Group 523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374" name="Line 52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5" name="Line 52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6" name="Line 52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7" name="Line 52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8" name="Line 52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9" name="Line 52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511" name="Group 530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368" name="Line 53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69" name="Line 53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0" name="Line 53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1" name="Line 53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2" name="Line 53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3" name="Line 53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</p:grpSp>
      <p:sp>
        <p:nvSpPr>
          <p:cNvPr id="536" name="Line 539"/>
          <p:cNvSpPr>
            <a:spLocks noChangeShapeType="1"/>
          </p:cNvSpPr>
          <p:nvPr/>
        </p:nvSpPr>
        <p:spPr bwMode="auto">
          <a:xfrm flipH="1" flipV="1">
            <a:off x="3969544" y="260350"/>
            <a:ext cx="0" cy="63373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37" name="Line 538"/>
          <p:cNvSpPr>
            <a:spLocks noChangeShapeType="1"/>
          </p:cNvSpPr>
          <p:nvPr/>
        </p:nvSpPr>
        <p:spPr bwMode="auto">
          <a:xfrm>
            <a:off x="188119" y="3933825"/>
            <a:ext cx="6426994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38" name="Text Box 541"/>
          <p:cNvSpPr txBox="1">
            <a:spLocks noChangeArrowheads="1"/>
          </p:cNvSpPr>
          <p:nvPr/>
        </p:nvSpPr>
        <p:spPr bwMode="auto">
          <a:xfrm>
            <a:off x="3644503" y="260350"/>
            <a:ext cx="36552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 dirty="0"/>
              <a:t>у</a:t>
            </a:r>
          </a:p>
        </p:txBody>
      </p:sp>
      <p:sp>
        <p:nvSpPr>
          <p:cNvPr id="539" name="Text Box 540"/>
          <p:cNvSpPr txBox="1">
            <a:spLocks noChangeArrowheads="1"/>
          </p:cNvSpPr>
          <p:nvPr/>
        </p:nvSpPr>
        <p:spPr bwMode="auto">
          <a:xfrm>
            <a:off x="6294791" y="3947920"/>
            <a:ext cx="36552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</a:rPr>
              <a:t>х</a:t>
            </a:r>
          </a:p>
        </p:txBody>
      </p:sp>
      <p:pic>
        <p:nvPicPr>
          <p:cNvPr id="540" name="Picture 54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6737" y="765175"/>
            <a:ext cx="6101954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1" name="Прямоугольник 540"/>
          <p:cNvSpPr/>
          <p:nvPr/>
        </p:nvSpPr>
        <p:spPr>
          <a:xfrm>
            <a:off x="7108183" y="184906"/>
            <a:ext cx="22573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Рыбы</a:t>
            </a:r>
            <a:endParaRPr lang="ru-RU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7244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0"/>
            <a:ext cx="7543800" cy="2400300"/>
            <a:chOff x="0" y="-48"/>
            <a:chExt cx="7512" cy="2016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0" y="-48"/>
              <a:ext cx="2544" cy="2016"/>
              <a:chOff x="480" y="1920"/>
              <a:chExt cx="2544" cy="2016"/>
            </a:xfrm>
          </p:grpSpPr>
          <p:grpSp>
            <p:nvGrpSpPr>
              <p:cNvPr id="4" name="Group 5"/>
              <p:cNvGrpSpPr>
                <a:grpSpLocks/>
              </p:cNvGrpSpPr>
              <p:nvPr/>
            </p:nvGrpSpPr>
            <p:grpSpPr bwMode="auto">
              <a:xfrm>
                <a:off x="480" y="1920"/>
                <a:ext cx="2544" cy="1059"/>
                <a:chOff x="1608" y="14864"/>
                <a:chExt cx="3688" cy="1327"/>
              </a:xfrm>
            </p:grpSpPr>
            <p:grpSp>
              <p:nvGrpSpPr>
                <p:cNvPr id="5" name="Group 6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174" name="Line 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5" name="Line 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6" name="Line 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7" name="Line 1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8" name="Line 1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9" name="Line 1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6" name="Group 13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68" name="Line 1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9" name="Line 1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0" name="Line 1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1" name="Line 1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2" name="Line 1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3" name="Line 1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7" name="Group 20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62" name="Line 2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3" name="Line 2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4" name="Line 2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5" name="Line 2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6" name="Line 2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7" name="Line 2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8" name="Group 27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56" name="Line 2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7" name="Line 2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8" name="Line 3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9" name="Line 3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0" name="Line 3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1" name="Line 3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9" name="Group 34"/>
              <p:cNvGrpSpPr>
                <a:grpSpLocks/>
              </p:cNvGrpSpPr>
              <p:nvPr/>
            </p:nvGrpSpPr>
            <p:grpSpPr bwMode="auto">
              <a:xfrm>
                <a:off x="480" y="2877"/>
                <a:ext cx="2544" cy="1059"/>
                <a:chOff x="1608" y="14864"/>
                <a:chExt cx="3688" cy="1327"/>
              </a:xfrm>
            </p:grpSpPr>
            <p:grpSp>
              <p:nvGrpSpPr>
                <p:cNvPr id="10" name="Group 35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146" name="Line 3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7" name="Line 3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8" name="Line 3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9" name="Line 3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0" name="Line 4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1" name="Line 4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1" name="Group 42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40" name="Line 4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1" name="Line 4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2" name="Line 4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3" name="Line 4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4" name="Line 4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5" name="Line 4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6" name="Group 49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34" name="Line 5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5" name="Line 5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6" name="Line 5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7" name="Line 5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8" name="Line 5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9" name="Line 5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7" name="Group 56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28" name="Line 5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29" name="Line 5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0" name="Line 5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1" name="Line 6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2" name="Line 6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3" name="Line 6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38" name="Group 63"/>
            <p:cNvGrpSpPr>
              <a:grpSpLocks/>
            </p:cNvGrpSpPr>
            <p:nvPr/>
          </p:nvGrpSpPr>
          <p:grpSpPr bwMode="auto">
            <a:xfrm>
              <a:off x="2484" y="-48"/>
              <a:ext cx="2544" cy="2016"/>
              <a:chOff x="480" y="1920"/>
              <a:chExt cx="2544" cy="2016"/>
            </a:xfrm>
          </p:grpSpPr>
          <p:grpSp>
            <p:nvGrpSpPr>
              <p:cNvPr id="39" name="Group 64"/>
              <p:cNvGrpSpPr>
                <a:grpSpLocks/>
              </p:cNvGrpSpPr>
              <p:nvPr/>
            </p:nvGrpSpPr>
            <p:grpSpPr bwMode="auto">
              <a:xfrm>
                <a:off x="480" y="1920"/>
                <a:ext cx="2544" cy="1059"/>
                <a:chOff x="1608" y="14864"/>
                <a:chExt cx="3688" cy="1327"/>
              </a:xfrm>
            </p:grpSpPr>
            <p:grpSp>
              <p:nvGrpSpPr>
                <p:cNvPr id="64" name="Group 65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116" name="Line 6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7" name="Line 6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8" name="Line 6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9" name="Line 6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20" name="Line 7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21" name="Line 7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65" name="Group 72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10" name="Line 7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1" name="Line 7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2" name="Line 7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3" name="Line 7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4" name="Line 7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5" name="Line 7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66" name="Group 79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04" name="Line 8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5" name="Line 8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6" name="Line 8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7" name="Line 8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8" name="Line 8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9" name="Line 8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67" name="Group 86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98" name="Line 8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9" name="Line 8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0" name="Line 8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1" name="Line 9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2" name="Line 9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3" name="Line 9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68" name="Group 93"/>
              <p:cNvGrpSpPr>
                <a:grpSpLocks/>
              </p:cNvGrpSpPr>
              <p:nvPr/>
            </p:nvGrpSpPr>
            <p:grpSpPr bwMode="auto">
              <a:xfrm>
                <a:off x="480" y="2877"/>
                <a:ext cx="2544" cy="1059"/>
                <a:chOff x="1608" y="14864"/>
                <a:chExt cx="3688" cy="1327"/>
              </a:xfrm>
            </p:grpSpPr>
            <p:grpSp>
              <p:nvGrpSpPr>
                <p:cNvPr id="69" name="Group 94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88" name="Line 9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9" name="Line 9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0" name="Line 9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1" name="Line 9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2" name="Line 9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3" name="Line 10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94" name="Group 101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82" name="Line 10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3" name="Line 10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4" name="Line 10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5" name="Line 10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6" name="Line 10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7" name="Line 10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95" name="Group 108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76" name="Line 10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7" name="Line 11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8" name="Line 11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9" name="Line 11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0" name="Line 11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1" name="Line 11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96" name="Group 115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70" name="Line 11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1" name="Line 11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2" name="Line 11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3" name="Line 11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4" name="Line 12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5" name="Line 12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97" name="Group 122"/>
            <p:cNvGrpSpPr>
              <a:grpSpLocks/>
            </p:cNvGrpSpPr>
            <p:nvPr/>
          </p:nvGrpSpPr>
          <p:grpSpPr bwMode="auto">
            <a:xfrm>
              <a:off x="4968" y="-48"/>
              <a:ext cx="2544" cy="2016"/>
              <a:chOff x="480" y="1920"/>
              <a:chExt cx="2544" cy="2016"/>
            </a:xfrm>
          </p:grpSpPr>
          <p:grpSp>
            <p:nvGrpSpPr>
              <p:cNvPr id="122" name="Group 123"/>
              <p:cNvGrpSpPr>
                <a:grpSpLocks/>
              </p:cNvGrpSpPr>
              <p:nvPr/>
            </p:nvGrpSpPr>
            <p:grpSpPr bwMode="auto">
              <a:xfrm>
                <a:off x="480" y="1920"/>
                <a:ext cx="2544" cy="1059"/>
                <a:chOff x="1608" y="14864"/>
                <a:chExt cx="3688" cy="1327"/>
              </a:xfrm>
            </p:grpSpPr>
            <p:grpSp>
              <p:nvGrpSpPr>
                <p:cNvPr id="123" name="Group 124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58" name="Line 12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9" name="Line 12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0" name="Line 12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1" name="Line 12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2" name="Line 12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3" name="Line 13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24" name="Group 131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52" name="Line 13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3" name="Line 13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4" name="Line 13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5" name="Line 13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6" name="Line 13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7" name="Line 13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25" name="Group 138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6" name="Line 13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7" name="Line 14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8" name="Line 14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9" name="Line 14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0" name="Line 14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" name="Line 14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26" name="Group 145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0" name="Line 14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" name="Line 14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2" name="Line 14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" name="Line 14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" name="Line 15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5" name="Line 15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127" name="Group 152"/>
              <p:cNvGrpSpPr>
                <a:grpSpLocks/>
              </p:cNvGrpSpPr>
              <p:nvPr/>
            </p:nvGrpSpPr>
            <p:grpSpPr bwMode="auto">
              <a:xfrm>
                <a:off x="480" y="2877"/>
                <a:ext cx="2544" cy="1059"/>
                <a:chOff x="1608" y="14864"/>
                <a:chExt cx="3688" cy="1327"/>
              </a:xfrm>
            </p:grpSpPr>
            <p:grpSp>
              <p:nvGrpSpPr>
                <p:cNvPr id="152" name="Group 153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30" name="Line 15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" name="Line 15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" name="Line 15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3" name="Line 15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4" name="Line 15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5" name="Line 15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53" name="Group 160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4" name="Line 16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" name="Line 16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" name="Line 16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7" name="Line 16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8" name="Line 16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" name="Line 16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54" name="Group 167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8" name="Line 16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" name="Line 16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" name="Line 17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" name="Line 17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" name="Line 17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" name="Line 17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55" name="Group 174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2" name="Line 17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" name="Line 17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" name="Line 17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" name="Line 17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" name="Line 17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" name="Line 18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</p:grpSp>
      <p:grpSp>
        <p:nvGrpSpPr>
          <p:cNvPr id="180" name="Group 181"/>
          <p:cNvGrpSpPr>
            <a:grpSpLocks/>
          </p:cNvGrpSpPr>
          <p:nvPr/>
        </p:nvGrpSpPr>
        <p:grpSpPr bwMode="auto">
          <a:xfrm>
            <a:off x="0" y="2276475"/>
            <a:ext cx="7543800" cy="2400300"/>
            <a:chOff x="0" y="-48"/>
            <a:chExt cx="7512" cy="2016"/>
          </a:xfrm>
        </p:grpSpPr>
        <p:grpSp>
          <p:nvGrpSpPr>
            <p:cNvPr id="181" name="Group 182"/>
            <p:cNvGrpSpPr>
              <a:grpSpLocks/>
            </p:cNvGrpSpPr>
            <p:nvPr/>
          </p:nvGrpSpPr>
          <p:grpSpPr bwMode="auto">
            <a:xfrm>
              <a:off x="0" y="-48"/>
              <a:ext cx="2544" cy="2016"/>
              <a:chOff x="480" y="1920"/>
              <a:chExt cx="2544" cy="2016"/>
            </a:xfrm>
          </p:grpSpPr>
          <p:grpSp>
            <p:nvGrpSpPr>
              <p:cNvPr id="182" name="Group 183"/>
              <p:cNvGrpSpPr>
                <a:grpSpLocks/>
              </p:cNvGrpSpPr>
              <p:nvPr/>
            </p:nvGrpSpPr>
            <p:grpSpPr bwMode="auto">
              <a:xfrm>
                <a:off x="480" y="1920"/>
                <a:ext cx="2544" cy="1059"/>
                <a:chOff x="1608" y="14864"/>
                <a:chExt cx="3688" cy="1327"/>
              </a:xfrm>
            </p:grpSpPr>
            <p:grpSp>
              <p:nvGrpSpPr>
                <p:cNvPr id="183" name="Group 184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352" name="Line 18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53" name="Line 18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54" name="Line 18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55" name="Line 18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56" name="Line 18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57" name="Line 19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84" name="Group 191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346" name="Line 19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47" name="Line 19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48" name="Line 19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49" name="Line 19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50" name="Line 19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51" name="Line 19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85" name="Group 198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340" name="Line 19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41" name="Line 20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42" name="Line 20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43" name="Line 20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44" name="Line 20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45" name="Line 20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86" name="Group 205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334" name="Line 20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35" name="Line 20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36" name="Line 20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37" name="Line 20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38" name="Line 21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39" name="Line 21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187" name="Group 212"/>
              <p:cNvGrpSpPr>
                <a:grpSpLocks/>
              </p:cNvGrpSpPr>
              <p:nvPr/>
            </p:nvGrpSpPr>
            <p:grpSpPr bwMode="auto">
              <a:xfrm>
                <a:off x="480" y="2877"/>
                <a:ext cx="2544" cy="1059"/>
                <a:chOff x="1608" y="14864"/>
                <a:chExt cx="3688" cy="1327"/>
              </a:xfrm>
            </p:grpSpPr>
            <p:grpSp>
              <p:nvGrpSpPr>
                <p:cNvPr id="188" name="Group 213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324" name="Line 21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5" name="Line 21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6" name="Line 21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7" name="Line 21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8" name="Line 21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9" name="Line 21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89" name="Group 220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318" name="Line 22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9" name="Line 22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0" name="Line 22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1" name="Line 22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2" name="Line 22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3" name="Line 22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14" name="Group 227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312" name="Line 22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3" name="Line 22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4" name="Line 23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5" name="Line 23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6" name="Line 23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7" name="Line 23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15" name="Group 234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306" name="Line 23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07" name="Line 23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08" name="Line 23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09" name="Line 23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0" name="Line 23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1" name="Line 24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216" name="Group 241"/>
            <p:cNvGrpSpPr>
              <a:grpSpLocks/>
            </p:cNvGrpSpPr>
            <p:nvPr/>
          </p:nvGrpSpPr>
          <p:grpSpPr bwMode="auto">
            <a:xfrm>
              <a:off x="2484" y="-48"/>
              <a:ext cx="2544" cy="2016"/>
              <a:chOff x="480" y="1920"/>
              <a:chExt cx="2544" cy="2016"/>
            </a:xfrm>
          </p:grpSpPr>
          <p:grpSp>
            <p:nvGrpSpPr>
              <p:cNvPr id="217" name="Group 242"/>
              <p:cNvGrpSpPr>
                <a:grpSpLocks/>
              </p:cNvGrpSpPr>
              <p:nvPr/>
            </p:nvGrpSpPr>
            <p:grpSpPr bwMode="auto">
              <a:xfrm>
                <a:off x="480" y="1920"/>
                <a:ext cx="2544" cy="1059"/>
                <a:chOff x="1608" y="14864"/>
                <a:chExt cx="3688" cy="1327"/>
              </a:xfrm>
            </p:grpSpPr>
            <p:grpSp>
              <p:nvGrpSpPr>
                <p:cNvPr id="242" name="Group 243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294" name="Line 24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5" name="Line 24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6" name="Line 24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7" name="Line 24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8" name="Line 24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9" name="Line 24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43" name="Group 250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88" name="Line 25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89" name="Line 25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0" name="Line 25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1" name="Line 25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2" name="Line 25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3" name="Line 25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44" name="Group 257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82" name="Line 25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83" name="Line 25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84" name="Line 26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85" name="Line 26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86" name="Line 26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87" name="Line 26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45" name="Group 264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76" name="Line 26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77" name="Line 26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78" name="Line 26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79" name="Line 26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80" name="Line 26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81" name="Line 27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246" name="Group 271"/>
              <p:cNvGrpSpPr>
                <a:grpSpLocks/>
              </p:cNvGrpSpPr>
              <p:nvPr/>
            </p:nvGrpSpPr>
            <p:grpSpPr bwMode="auto">
              <a:xfrm>
                <a:off x="480" y="2877"/>
                <a:ext cx="2544" cy="1059"/>
                <a:chOff x="1608" y="14864"/>
                <a:chExt cx="3688" cy="1327"/>
              </a:xfrm>
            </p:grpSpPr>
            <p:grpSp>
              <p:nvGrpSpPr>
                <p:cNvPr id="247" name="Group 272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266" name="Line 27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7" name="Line 27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8" name="Line 27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9" name="Line 27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70" name="Line 27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71" name="Line 27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72" name="Group 279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60" name="Line 28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1" name="Line 28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2" name="Line 28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3" name="Line 28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4" name="Line 28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5" name="Line 28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73" name="Group 286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54" name="Line 28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5" name="Line 28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6" name="Line 28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7" name="Line 29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8" name="Line 29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9" name="Line 29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74" name="Group 293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48" name="Line 29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49" name="Line 29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0" name="Line 29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1" name="Line 29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2" name="Line 29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3" name="Line 29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275" name="Group 300"/>
            <p:cNvGrpSpPr>
              <a:grpSpLocks/>
            </p:cNvGrpSpPr>
            <p:nvPr/>
          </p:nvGrpSpPr>
          <p:grpSpPr bwMode="auto">
            <a:xfrm>
              <a:off x="4968" y="-48"/>
              <a:ext cx="2544" cy="2016"/>
              <a:chOff x="480" y="1920"/>
              <a:chExt cx="2544" cy="2016"/>
            </a:xfrm>
          </p:grpSpPr>
          <p:grpSp>
            <p:nvGrpSpPr>
              <p:cNvPr id="300" name="Group 301"/>
              <p:cNvGrpSpPr>
                <a:grpSpLocks/>
              </p:cNvGrpSpPr>
              <p:nvPr/>
            </p:nvGrpSpPr>
            <p:grpSpPr bwMode="auto">
              <a:xfrm>
                <a:off x="480" y="1920"/>
                <a:ext cx="2544" cy="1059"/>
                <a:chOff x="1608" y="14864"/>
                <a:chExt cx="3688" cy="1327"/>
              </a:xfrm>
            </p:grpSpPr>
            <p:grpSp>
              <p:nvGrpSpPr>
                <p:cNvPr id="301" name="Group 302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236" name="Line 30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7" name="Line 30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8" name="Line 30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9" name="Line 30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40" name="Line 30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41" name="Line 30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02" name="Group 309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30" name="Line 31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1" name="Line 31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2" name="Line 31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3" name="Line 31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4" name="Line 31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5" name="Line 31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03" name="Group 316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24" name="Line 31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5" name="Line 31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6" name="Line 31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7" name="Line 32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8" name="Line 32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9" name="Line 32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04" name="Group 323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18" name="Line 32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9" name="Line 32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0" name="Line 32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1" name="Line 32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2" name="Line 32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3" name="Line 32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305" name="Group 330"/>
              <p:cNvGrpSpPr>
                <a:grpSpLocks/>
              </p:cNvGrpSpPr>
              <p:nvPr/>
            </p:nvGrpSpPr>
            <p:grpSpPr bwMode="auto">
              <a:xfrm>
                <a:off x="480" y="2877"/>
                <a:ext cx="2544" cy="1059"/>
                <a:chOff x="1608" y="14864"/>
                <a:chExt cx="3688" cy="1327"/>
              </a:xfrm>
            </p:grpSpPr>
            <p:grpSp>
              <p:nvGrpSpPr>
                <p:cNvPr id="330" name="Group 331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208" name="Line 33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9" name="Line 33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0" name="Line 33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1" name="Line 33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2" name="Line 33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3" name="Line 33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31" name="Group 338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02" name="Line 33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3" name="Line 34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4" name="Line 34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5" name="Line 34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6" name="Line 34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7" name="Line 34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32" name="Group 345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96" name="Line 34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7" name="Line 34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8" name="Line 34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9" name="Line 34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0" name="Line 35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1" name="Line 35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33" name="Group 352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90" name="Line 35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1" name="Line 35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2" name="Line 35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3" name="Line 35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4" name="Line 35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5" name="Line 35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</p:grpSp>
      <p:grpSp>
        <p:nvGrpSpPr>
          <p:cNvPr id="358" name="Group 359"/>
          <p:cNvGrpSpPr>
            <a:grpSpLocks/>
          </p:cNvGrpSpPr>
          <p:nvPr/>
        </p:nvGrpSpPr>
        <p:grpSpPr bwMode="auto">
          <a:xfrm>
            <a:off x="0" y="4547554"/>
            <a:ext cx="7543800" cy="2471738"/>
            <a:chOff x="0" y="-48"/>
            <a:chExt cx="7512" cy="2016"/>
          </a:xfrm>
        </p:grpSpPr>
        <p:grpSp>
          <p:nvGrpSpPr>
            <p:cNvPr id="359" name="Group 360"/>
            <p:cNvGrpSpPr>
              <a:grpSpLocks/>
            </p:cNvGrpSpPr>
            <p:nvPr/>
          </p:nvGrpSpPr>
          <p:grpSpPr bwMode="auto">
            <a:xfrm>
              <a:off x="0" y="-48"/>
              <a:ext cx="2544" cy="2016"/>
              <a:chOff x="480" y="1920"/>
              <a:chExt cx="2544" cy="2016"/>
            </a:xfrm>
          </p:grpSpPr>
          <p:grpSp>
            <p:nvGrpSpPr>
              <p:cNvPr id="360" name="Group 361"/>
              <p:cNvGrpSpPr>
                <a:grpSpLocks/>
              </p:cNvGrpSpPr>
              <p:nvPr/>
            </p:nvGrpSpPr>
            <p:grpSpPr bwMode="auto">
              <a:xfrm>
                <a:off x="480" y="1920"/>
                <a:ext cx="2544" cy="1059"/>
                <a:chOff x="1608" y="14864"/>
                <a:chExt cx="3688" cy="1327"/>
              </a:xfrm>
            </p:grpSpPr>
            <p:grpSp>
              <p:nvGrpSpPr>
                <p:cNvPr id="361" name="Group 362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530" name="Line 36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31" name="Line 36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32" name="Line 36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33" name="Line 36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34" name="Line 36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35" name="Line 36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62" name="Group 369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524" name="Line 37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5" name="Line 37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6" name="Line 37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7" name="Line 37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8" name="Line 37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9" name="Line 37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63" name="Group 376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518" name="Line 37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9" name="Line 37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0" name="Line 37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1" name="Line 38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2" name="Line 38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3" name="Line 38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64" name="Group 383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512" name="Line 38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3" name="Line 38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4" name="Line 38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5" name="Line 38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6" name="Line 38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7" name="Line 38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365" name="Group 390"/>
              <p:cNvGrpSpPr>
                <a:grpSpLocks/>
              </p:cNvGrpSpPr>
              <p:nvPr/>
            </p:nvGrpSpPr>
            <p:grpSpPr bwMode="auto">
              <a:xfrm>
                <a:off x="480" y="2877"/>
                <a:ext cx="2544" cy="1059"/>
                <a:chOff x="1608" y="14864"/>
                <a:chExt cx="3688" cy="1327"/>
              </a:xfrm>
            </p:grpSpPr>
            <p:grpSp>
              <p:nvGrpSpPr>
                <p:cNvPr id="366" name="Group 391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502" name="Line 39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03" name="Line 39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04" name="Line 39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05" name="Line 39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06" name="Line 39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07" name="Line 39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67" name="Group 398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96" name="Line 39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97" name="Line 40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98" name="Line 40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99" name="Line 40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00" name="Line 40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01" name="Line 40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92" name="Group 405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90" name="Line 40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91" name="Line 40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92" name="Line 40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93" name="Line 40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94" name="Line 41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95" name="Line 41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93" name="Group 412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84" name="Line 41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85" name="Line 41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86" name="Line 41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87" name="Line 41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88" name="Line 41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89" name="Line 41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394" name="Group 419"/>
            <p:cNvGrpSpPr>
              <a:grpSpLocks/>
            </p:cNvGrpSpPr>
            <p:nvPr/>
          </p:nvGrpSpPr>
          <p:grpSpPr bwMode="auto">
            <a:xfrm>
              <a:off x="2484" y="-48"/>
              <a:ext cx="2544" cy="2016"/>
              <a:chOff x="480" y="1920"/>
              <a:chExt cx="2544" cy="2016"/>
            </a:xfrm>
          </p:grpSpPr>
          <p:grpSp>
            <p:nvGrpSpPr>
              <p:cNvPr id="395" name="Group 420"/>
              <p:cNvGrpSpPr>
                <a:grpSpLocks/>
              </p:cNvGrpSpPr>
              <p:nvPr/>
            </p:nvGrpSpPr>
            <p:grpSpPr bwMode="auto">
              <a:xfrm>
                <a:off x="480" y="1920"/>
                <a:ext cx="2544" cy="1059"/>
                <a:chOff x="1608" y="14864"/>
                <a:chExt cx="3688" cy="1327"/>
              </a:xfrm>
            </p:grpSpPr>
            <p:grpSp>
              <p:nvGrpSpPr>
                <p:cNvPr id="420" name="Group 421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472" name="Line 42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73" name="Line 42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74" name="Line 42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75" name="Line 42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76" name="Line 42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77" name="Line 42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21" name="Group 428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66" name="Line 42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67" name="Line 43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68" name="Line 43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69" name="Line 43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70" name="Line 43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71" name="Line 43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22" name="Group 435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60" name="Line 43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61" name="Line 43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62" name="Line 43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63" name="Line 43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64" name="Line 44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65" name="Line 44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23" name="Group 442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54" name="Line 44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55" name="Line 44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56" name="Line 44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57" name="Line 44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58" name="Line 44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59" name="Line 44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424" name="Group 449"/>
              <p:cNvGrpSpPr>
                <a:grpSpLocks/>
              </p:cNvGrpSpPr>
              <p:nvPr/>
            </p:nvGrpSpPr>
            <p:grpSpPr bwMode="auto">
              <a:xfrm>
                <a:off x="480" y="2877"/>
                <a:ext cx="2544" cy="1059"/>
                <a:chOff x="1608" y="14864"/>
                <a:chExt cx="3688" cy="1327"/>
              </a:xfrm>
            </p:grpSpPr>
            <p:grpSp>
              <p:nvGrpSpPr>
                <p:cNvPr id="425" name="Group 450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444" name="Line 45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5" name="Line 45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6" name="Line 45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7" name="Line 45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8" name="Line 45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9" name="Line 45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50" name="Group 457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38" name="Line 45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9" name="Line 45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0" name="Line 46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1" name="Line 46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2" name="Line 46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3" name="Line 46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51" name="Group 464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32" name="Line 46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3" name="Line 46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4" name="Line 46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5" name="Line 46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6" name="Line 46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7" name="Line 47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52" name="Group 471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26" name="Line 47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27" name="Line 47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28" name="Line 47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29" name="Line 47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0" name="Line 47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1" name="Line 47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453" name="Group 478"/>
            <p:cNvGrpSpPr>
              <a:grpSpLocks/>
            </p:cNvGrpSpPr>
            <p:nvPr/>
          </p:nvGrpSpPr>
          <p:grpSpPr bwMode="auto">
            <a:xfrm>
              <a:off x="4968" y="-48"/>
              <a:ext cx="2544" cy="2016"/>
              <a:chOff x="480" y="1920"/>
              <a:chExt cx="2544" cy="2016"/>
            </a:xfrm>
          </p:grpSpPr>
          <p:grpSp>
            <p:nvGrpSpPr>
              <p:cNvPr id="478" name="Group 479"/>
              <p:cNvGrpSpPr>
                <a:grpSpLocks/>
              </p:cNvGrpSpPr>
              <p:nvPr/>
            </p:nvGrpSpPr>
            <p:grpSpPr bwMode="auto">
              <a:xfrm>
                <a:off x="480" y="1920"/>
                <a:ext cx="2544" cy="1059"/>
                <a:chOff x="1608" y="14864"/>
                <a:chExt cx="3688" cy="1327"/>
              </a:xfrm>
            </p:grpSpPr>
            <p:grpSp>
              <p:nvGrpSpPr>
                <p:cNvPr id="479" name="Group 480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414" name="Line 48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5" name="Line 48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6" name="Line 48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7" name="Line 48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8" name="Line 48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9" name="Line 48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80" name="Group 487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08" name="Line 48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09" name="Line 48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0" name="Line 49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1" name="Line 49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2" name="Line 49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3" name="Line 49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81" name="Group 494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02" name="Line 49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03" name="Line 49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04" name="Line 49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05" name="Line 49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06" name="Line 49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07" name="Line 50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82" name="Group 501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396" name="Line 50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97" name="Line 50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98" name="Line 50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99" name="Line 50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00" name="Line 50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01" name="Line 50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483" name="Group 508"/>
              <p:cNvGrpSpPr>
                <a:grpSpLocks/>
              </p:cNvGrpSpPr>
              <p:nvPr/>
            </p:nvGrpSpPr>
            <p:grpSpPr bwMode="auto">
              <a:xfrm>
                <a:off x="480" y="2877"/>
                <a:ext cx="2544" cy="1059"/>
                <a:chOff x="1608" y="14864"/>
                <a:chExt cx="3688" cy="1327"/>
              </a:xfrm>
            </p:grpSpPr>
            <p:grpSp>
              <p:nvGrpSpPr>
                <p:cNvPr id="508" name="Group 509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386" name="Line 51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87" name="Line 51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88" name="Line 51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89" name="Line 51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90" name="Line 51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91" name="Line 51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509" name="Group 516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380" name="Line 51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81" name="Line 51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82" name="Line 51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83" name="Line 52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84" name="Line 52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85" name="Line 52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510" name="Group 523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374" name="Line 52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5" name="Line 52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6" name="Line 52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7" name="Line 52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8" name="Line 52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9" name="Line 52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511" name="Group 530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368" name="Line 53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69" name="Line 53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0" name="Line 53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1" name="Line 53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2" name="Line 53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3" name="Line 53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</p:grpSp>
      <p:sp>
        <p:nvSpPr>
          <p:cNvPr id="714" name="Line 539"/>
          <p:cNvSpPr>
            <a:spLocks noChangeShapeType="1"/>
          </p:cNvSpPr>
          <p:nvPr/>
        </p:nvSpPr>
        <p:spPr bwMode="auto">
          <a:xfrm flipH="1" flipV="1">
            <a:off x="3969544" y="260350"/>
            <a:ext cx="0" cy="63373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5" name="Line 538"/>
          <p:cNvSpPr>
            <a:spLocks noChangeShapeType="1"/>
          </p:cNvSpPr>
          <p:nvPr/>
        </p:nvSpPr>
        <p:spPr bwMode="auto">
          <a:xfrm>
            <a:off x="188119" y="3933825"/>
            <a:ext cx="6426994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6" name="Text Box 541"/>
          <p:cNvSpPr txBox="1">
            <a:spLocks noChangeArrowheads="1"/>
          </p:cNvSpPr>
          <p:nvPr/>
        </p:nvSpPr>
        <p:spPr bwMode="auto">
          <a:xfrm>
            <a:off x="3644503" y="260350"/>
            <a:ext cx="36552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 dirty="0"/>
              <a:t>у</a:t>
            </a:r>
          </a:p>
        </p:txBody>
      </p:sp>
      <p:sp>
        <p:nvSpPr>
          <p:cNvPr id="717" name="Text Box 540"/>
          <p:cNvSpPr txBox="1">
            <a:spLocks noChangeArrowheads="1"/>
          </p:cNvSpPr>
          <p:nvPr/>
        </p:nvSpPr>
        <p:spPr bwMode="auto">
          <a:xfrm>
            <a:off x="6294791" y="3947920"/>
            <a:ext cx="36552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</a:rPr>
              <a:t>х</a:t>
            </a:r>
          </a:p>
        </p:txBody>
      </p:sp>
      <p:pic>
        <p:nvPicPr>
          <p:cNvPr id="718" name="Picture 53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6738" y="1412875"/>
            <a:ext cx="6156722" cy="421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9" name="Прямоугольник 718"/>
          <p:cNvSpPr/>
          <p:nvPr/>
        </p:nvSpPr>
        <p:spPr>
          <a:xfrm>
            <a:off x="7337873" y="216098"/>
            <a:ext cx="19436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just"/>
            <a:r>
              <a:rPr lang="ru-RU" sz="54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Овен</a:t>
            </a:r>
            <a:endParaRPr lang="ru-RU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00972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000100" y="928670"/>
          <a:ext cx="4714900" cy="5429294"/>
        </p:xfrm>
        <a:graphic>
          <a:graphicData uri="http://schemas.openxmlformats.org/drawingml/2006/table">
            <a:tbl>
              <a:tblPr/>
              <a:tblGrid>
                <a:gridCol w="235745"/>
                <a:gridCol w="235745"/>
                <a:gridCol w="235745"/>
                <a:gridCol w="235745"/>
                <a:gridCol w="235745"/>
                <a:gridCol w="235745"/>
                <a:gridCol w="235745"/>
                <a:gridCol w="235745"/>
                <a:gridCol w="235745"/>
                <a:gridCol w="235745"/>
                <a:gridCol w="235745"/>
                <a:gridCol w="235745"/>
                <a:gridCol w="235745"/>
                <a:gridCol w="235745"/>
                <a:gridCol w="235745"/>
                <a:gridCol w="235745"/>
                <a:gridCol w="235745"/>
                <a:gridCol w="235745"/>
                <a:gridCol w="235745"/>
                <a:gridCol w="235745"/>
              </a:tblGrid>
              <a:tr h="208819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819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819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819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819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819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819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819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819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819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819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819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819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819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819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819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819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819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819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819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819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819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819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819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819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819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7" name="Прямая со стрелкой 6"/>
          <p:cNvCxnSpPr/>
          <p:nvPr/>
        </p:nvCxnSpPr>
        <p:spPr>
          <a:xfrm rot="5400000" flipH="1" flipV="1">
            <a:off x="3179753" y="892157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rot="10800000" flipH="1" flipV="1">
            <a:off x="5715008" y="3643314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857884" y="3643314"/>
            <a:ext cx="3626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x</a:t>
            </a:r>
            <a:endParaRPr lang="ru-RU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2928926" y="357166"/>
            <a:ext cx="3706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y</a:t>
            </a:r>
            <a:endParaRPr lang="ru-RU" sz="3200" dirty="0"/>
          </a:p>
        </p:txBody>
      </p:sp>
      <p:sp>
        <p:nvSpPr>
          <p:cNvPr id="12" name="TextBox 11"/>
          <p:cNvSpPr txBox="1"/>
          <p:nvPr/>
        </p:nvSpPr>
        <p:spPr>
          <a:xfrm>
            <a:off x="3500430" y="3571876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1</a:t>
            </a:r>
            <a:endParaRPr lang="ru-RU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3143240" y="3286124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1</a:t>
            </a:r>
            <a:endParaRPr lang="ru-RU" sz="1400" dirty="0"/>
          </a:p>
        </p:txBody>
      </p:sp>
      <p:sp>
        <p:nvSpPr>
          <p:cNvPr id="16" name="Овал 15"/>
          <p:cNvSpPr/>
          <p:nvPr/>
        </p:nvSpPr>
        <p:spPr>
          <a:xfrm>
            <a:off x="4214810" y="4786322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7" name="Прямая соединительная линия 36"/>
          <p:cNvCxnSpPr>
            <a:stCxn id="18" idx="6"/>
            <a:endCxn id="16" idx="2"/>
          </p:cNvCxnSpPr>
          <p:nvPr/>
        </p:nvCxnSpPr>
        <p:spPr>
          <a:xfrm>
            <a:off x="3214678" y="4714884"/>
            <a:ext cx="1000132" cy="1428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>
            <a:endCxn id="19" idx="2"/>
          </p:cNvCxnSpPr>
          <p:nvPr/>
        </p:nvCxnSpPr>
        <p:spPr>
          <a:xfrm>
            <a:off x="3071802" y="4071942"/>
            <a:ext cx="928694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>
            <a:stCxn id="23" idx="5"/>
            <a:endCxn id="25" idx="1"/>
          </p:cNvCxnSpPr>
          <p:nvPr/>
        </p:nvCxnSpPr>
        <p:spPr>
          <a:xfrm rot="16200000" flipH="1">
            <a:off x="4051010" y="3336638"/>
            <a:ext cx="541914" cy="39903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>
            <a:stCxn id="21" idx="0"/>
            <a:endCxn id="22" idx="0"/>
          </p:cNvCxnSpPr>
          <p:nvPr/>
        </p:nvCxnSpPr>
        <p:spPr>
          <a:xfrm rot="16200000" flipH="1">
            <a:off x="1821637" y="3464719"/>
            <a:ext cx="642942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>
            <a:stCxn id="28" idx="1"/>
            <a:endCxn id="21" idx="1"/>
          </p:cNvCxnSpPr>
          <p:nvPr/>
        </p:nvCxnSpPr>
        <p:spPr>
          <a:xfrm rot="16200000" flipH="1">
            <a:off x="1771123" y="2842701"/>
            <a:ext cx="214314" cy="42862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>
            <a:stCxn id="34" idx="2"/>
            <a:endCxn id="33" idx="2"/>
          </p:cNvCxnSpPr>
          <p:nvPr/>
        </p:nvCxnSpPr>
        <p:spPr>
          <a:xfrm rot="10800000" flipH="1" flipV="1">
            <a:off x="2071670" y="2592052"/>
            <a:ext cx="714380" cy="5113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>
            <a:stCxn id="21" idx="3"/>
            <a:endCxn id="26" idx="6"/>
          </p:cNvCxnSpPr>
          <p:nvPr/>
        </p:nvCxnSpPr>
        <p:spPr>
          <a:xfrm rot="5400000" flipH="1" flipV="1">
            <a:off x="2271189" y="2821777"/>
            <a:ext cx="264828" cy="62201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единительная линия 69"/>
          <p:cNvCxnSpPr>
            <a:stCxn id="33" idx="4"/>
            <a:endCxn id="23" idx="2"/>
          </p:cNvCxnSpPr>
          <p:nvPr/>
        </p:nvCxnSpPr>
        <p:spPr>
          <a:xfrm rot="16200000" flipH="1">
            <a:off x="3186665" y="2400855"/>
            <a:ext cx="500066" cy="112759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единительная линия 71"/>
          <p:cNvCxnSpPr/>
          <p:nvPr/>
        </p:nvCxnSpPr>
        <p:spPr>
          <a:xfrm rot="16200000" flipH="1">
            <a:off x="4107653" y="3893347"/>
            <a:ext cx="315342" cy="52965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>
            <a:stCxn id="29" idx="3"/>
            <a:endCxn id="33" idx="3"/>
          </p:cNvCxnSpPr>
          <p:nvPr/>
        </p:nvCxnSpPr>
        <p:spPr>
          <a:xfrm rot="5400000">
            <a:off x="2702074" y="2303044"/>
            <a:ext cx="500066" cy="28123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6" name="Прямая соединительная линия 75"/>
          <p:cNvCxnSpPr>
            <a:stCxn id="21" idx="1"/>
            <a:endCxn id="17" idx="4"/>
          </p:cNvCxnSpPr>
          <p:nvPr/>
        </p:nvCxnSpPr>
        <p:spPr>
          <a:xfrm rot="16200000" flipH="1">
            <a:off x="2092594" y="3164172"/>
            <a:ext cx="979208" cy="97920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единительная линия 79"/>
          <p:cNvCxnSpPr>
            <a:stCxn id="18" idx="1"/>
            <a:endCxn id="18" idx="1"/>
          </p:cNvCxnSpPr>
          <p:nvPr/>
        </p:nvCxnSpPr>
        <p:spPr>
          <a:xfrm rot="5400000" flipH="1" flipV="1">
            <a:off x="3092726" y="4664370"/>
            <a:ext cx="158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Прямая соединительная линия 85"/>
          <p:cNvCxnSpPr>
            <a:stCxn id="17" idx="1"/>
            <a:endCxn id="18" idx="4"/>
          </p:cNvCxnSpPr>
          <p:nvPr/>
        </p:nvCxnSpPr>
        <p:spPr>
          <a:xfrm rot="16200000" flipH="1">
            <a:off x="2699817" y="4342899"/>
            <a:ext cx="764894" cy="12195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8" name="Прямая соединительная линия 87"/>
          <p:cNvCxnSpPr>
            <a:stCxn id="23" idx="1"/>
            <a:endCxn id="24" idx="2"/>
          </p:cNvCxnSpPr>
          <p:nvPr/>
        </p:nvCxnSpPr>
        <p:spPr>
          <a:xfrm rot="16200000" flipH="1">
            <a:off x="4235734" y="2949858"/>
            <a:ext cx="264828" cy="69345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8" name="Овал 27"/>
          <p:cNvSpPr/>
          <p:nvPr/>
        </p:nvSpPr>
        <p:spPr>
          <a:xfrm>
            <a:off x="1643042" y="2928934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2071670" y="2500306"/>
            <a:ext cx="173699" cy="18349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3071802" y="2071678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2071670" y="3143248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2071670" y="3786190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3000364" y="4000504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4000496" y="3143248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4714876" y="3357562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4500562" y="3786190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4429124" y="4214818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4000496" y="4000504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3071802" y="4643446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5" name="Прямая соединительная линия 104"/>
          <p:cNvCxnSpPr>
            <a:stCxn id="33" idx="3"/>
            <a:endCxn id="26" idx="7"/>
          </p:cNvCxnSpPr>
          <p:nvPr/>
        </p:nvCxnSpPr>
        <p:spPr>
          <a:xfrm rot="5400000">
            <a:off x="2624507" y="2762877"/>
            <a:ext cx="256162" cy="11780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6" name="Овал 25"/>
          <p:cNvSpPr/>
          <p:nvPr/>
        </p:nvSpPr>
        <p:spPr>
          <a:xfrm>
            <a:off x="2571736" y="2928934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2786050" y="2571744"/>
            <a:ext cx="173699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3" name="Text Box 3"/>
          <p:cNvSpPr txBox="1">
            <a:spLocks noChangeArrowheads="1"/>
          </p:cNvSpPr>
          <p:nvPr/>
        </p:nvSpPr>
        <p:spPr bwMode="auto">
          <a:xfrm>
            <a:off x="2643174" y="2285992"/>
            <a:ext cx="257175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4" name="Text Box 5"/>
          <p:cNvSpPr txBox="1">
            <a:spLocks noChangeArrowheads="1"/>
          </p:cNvSpPr>
          <p:nvPr/>
        </p:nvSpPr>
        <p:spPr bwMode="auto">
          <a:xfrm>
            <a:off x="4000496" y="2786058"/>
            <a:ext cx="257175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5" name="Text Box 4"/>
          <p:cNvSpPr txBox="1">
            <a:spLocks noChangeArrowheads="1"/>
          </p:cNvSpPr>
          <p:nvPr/>
        </p:nvSpPr>
        <p:spPr bwMode="auto">
          <a:xfrm>
            <a:off x="2928926" y="1714488"/>
            <a:ext cx="255587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6" name="Text Box 6"/>
          <p:cNvSpPr txBox="1">
            <a:spLocks noChangeArrowheads="1"/>
          </p:cNvSpPr>
          <p:nvPr/>
        </p:nvSpPr>
        <p:spPr bwMode="auto">
          <a:xfrm>
            <a:off x="4714876" y="3000372"/>
            <a:ext cx="257175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7" name="Text Box 7"/>
          <p:cNvSpPr txBox="1">
            <a:spLocks noChangeArrowheads="1"/>
          </p:cNvSpPr>
          <p:nvPr/>
        </p:nvSpPr>
        <p:spPr bwMode="auto">
          <a:xfrm>
            <a:off x="4643438" y="3786190"/>
            <a:ext cx="255587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4" name="Прямоугольник 143"/>
          <p:cNvSpPr/>
          <p:nvPr/>
        </p:nvSpPr>
        <p:spPr>
          <a:xfrm>
            <a:off x="4286248" y="4286256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graphicFrame>
        <p:nvGraphicFramePr>
          <p:cNvPr id="55" name="Таблица 54"/>
          <p:cNvGraphicFramePr>
            <a:graphicFrameLocks noGrp="1"/>
          </p:cNvGraphicFramePr>
          <p:nvPr/>
        </p:nvGraphicFramePr>
        <p:xfrm>
          <a:off x="357158" y="142852"/>
          <a:ext cx="6096000" cy="822960"/>
        </p:xfrm>
        <a:graphic>
          <a:graphicData uri="http://schemas.openxmlformats.org/drawingml/2006/table">
            <a:tbl>
              <a:tblPr/>
              <a:tblGrid>
                <a:gridCol w="6096000"/>
              </a:tblGrid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ru-RU" sz="5400" b="1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Helvetica"/>
                        </a:rPr>
                        <a:t>Близнецы </a:t>
                      </a:r>
                      <a:endParaRPr lang="ru-RU" sz="5400" dirty="0">
                        <a:latin typeface="Times New Roman"/>
                        <a:ea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0"/>
            <a:ext cx="7543800" cy="2400300"/>
            <a:chOff x="0" y="-48"/>
            <a:chExt cx="7512" cy="2016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0" y="-48"/>
              <a:ext cx="2544" cy="2016"/>
              <a:chOff x="480" y="1920"/>
              <a:chExt cx="2544" cy="2016"/>
            </a:xfrm>
          </p:grpSpPr>
          <p:grpSp>
            <p:nvGrpSpPr>
              <p:cNvPr id="4" name="Group 5"/>
              <p:cNvGrpSpPr>
                <a:grpSpLocks/>
              </p:cNvGrpSpPr>
              <p:nvPr/>
            </p:nvGrpSpPr>
            <p:grpSpPr bwMode="auto">
              <a:xfrm>
                <a:off x="480" y="1920"/>
                <a:ext cx="2544" cy="1059"/>
                <a:chOff x="1608" y="14864"/>
                <a:chExt cx="3688" cy="1327"/>
              </a:xfrm>
            </p:grpSpPr>
            <p:grpSp>
              <p:nvGrpSpPr>
                <p:cNvPr id="5" name="Group 6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174" name="Line 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5" name="Line 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6" name="Line 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7" name="Line 1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8" name="Line 1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9" name="Line 1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6" name="Group 13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68" name="Line 1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9" name="Line 1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0" name="Line 1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1" name="Line 1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2" name="Line 1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3" name="Line 1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7" name="Group 20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62" name="Line 2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3" name="Line 2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4" name="Line 2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5" name="Line 2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6" name="Line 2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7" name="Line 2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8" name="Group 27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56" name="Line 2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7" name="Line 2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8" name="Line 3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9" name="Line 3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0" name="Line 3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1" name="Line 3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9" name="Group 34"/>
              <p:cNvGrpSpPr>
                <a:grpSpLocks/>
              </p:cNvGrpSpPr>
              <p:nvPr/>
            </p:nvGrpSpPr>
            <p:grpSpPr bwMode="auto">
              <a:xfrm>
                <a:off x="480" y="2877"/>
                <a:ext cx="2544" cy="1059"/>
                <a:chOff x="1608" y="14864"/>
                <a:chExt cx="3688" cy="1327"/>
              </a:xfrm>
            </p:grpSpPr>
            <p:grpSp>
              <p:nvGrpSpPr>
                <p:cNvPr id="10" name="Group 35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146" name="Line 3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7" name="Line 3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8" name="Line 3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9" name="Line 3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0" name="Line 4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1" name="Line 4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1" name="Group 42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40" name="Line 4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1" name="Line 4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2" name="Line 4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3" name="Line 4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4" name="Line 4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5" name="Line 4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6" name="Group 49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34" name="Line 5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5" name="Line 5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6" name="Line 5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7" name="Line 5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8" name="Line 5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9" name="Line 5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7" name="Group 56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28" name="Line 5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29" name="Line 5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0" name="Line 5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1" name="Line 6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2" name="Line 6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3" name="Line 6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38" name="Group 63"/>
            <p:cNvGrpSpPr>
              <a:grpSpLocks/>
            </p:cNvGrpSpPr>
            <p:nvPr/>
          </p:nvGrpSpPr>
          <p:grpSpPr bwMode="auto">
            <a:xfrm>
              <a:off x="2484" y="-48"/>
              <a:ext cx="2544" cy="2016"/>
              <a:chOff x="480" y="1920"/>
              <a:chExt cx="2544" cy="2016"/>
            </a:xfrm>
          </p:grpSpPr>
          <p:grpSp>
            <p:nvGrpSpPr>
              <p:cNvPr id="39" name="Group 64"/>
              <p:cNvGrpSpPr>
                <a:grpSpLocks/>
              </p:cNvGrpSpPr>
              <p:nvPr/>
            </p:nvGrpSpPr>
            <p:grpSpPr bwMode="auto">
              <a:xfrm>
                <a:off x="480" y="1920"/>
                <a:ext cx="2544" cy="1059"/>
                <a:chOff x="1608" y="14864"/>
                <a:chExt cx="3688" cy="1327"/>
              </a:xfrm>
            </p:grpSpPr>
            <p:grpSp>
              <p:nvGrpSpPr>
                <p:cNvPr id="64" name="Group 65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116" name="Line 6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7" name="Line 6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8" name="Line 6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9" name="Line 6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20" name="Line 7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21" name="Line 7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65" name="Group 72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10" name="Line 7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1" name="Line 7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2" name="Line 7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3" name="Line 7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4" name="Line 7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5" name="Line 7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66" name="Group 79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04" name="Line 8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5" name="Line 8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6" name="Line 8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7" name="Line 8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8" name="Line 8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9" name="Line 8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67" name="Group 86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98" name="Line 8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9" name="Line 8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0" name="Line 8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1" name="Line 9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2" name="Line 9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3" name="Line 9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68" name="Group 93"/>
              <p:cNvGrpSpPr>
                <a:grpSpLocks/>
              </p:cNvGrpSpPr>
              <p:nvPr/>
            </p:nvGrpSpPr>
            <p:grpSpPr bwMode="auto">
              <a:xfrm>
                <a:off x="480" y="2877"/>
                <a:ext cx="2544" cy="1059"/>
                <a:chOff x="1608" y="14864"/>
                <a:chExt cx="3688" cy="1327"/>
              </a:xfrm>
            </p:grpSpPr>
            <p:grpSp>
              <p:nvGrpSpPr>
                <p:cNvPr id="69" name="Group 94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88" name="Line 9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9" name="Line 9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0" name="Line 9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1" name="Line 9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2" name="Line 9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3" name="Line 10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94" name="Group 101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82" name="Line 10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3" name="Line 10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4" name="Line 10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5" name="Line 10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6" name="Line 10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7" name="Line 10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95" name="Group 108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76" name="Line 10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7" name="Line 11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8" name="Line 11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9" name="Line 11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0" name="Line 11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1" name="Line 11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96" name="Group 115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70" name="Line 11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1" name="Line 11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2" name="Line 11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3" name="Line 11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4" name="Line 12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5" name="Line 12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97" name="Group 122"/>
            <p:cNvGrpSpPr>
              <a:grpSpLocks/>
            </p:cNvGrpSpPr>
            <p:nvPr/>
          </p:nvGrpSpPr>
          <p:grpSpPr bwMode="auto">
            <a:xfrm>
              <a:off x="4968" y="-48"/>
              <a:ext cx="2544" cy="2016"/>
              <a:chOff x="480" y="1920"/>
              <a:chExt cx="2544" cy="2016"/>
            </a:xfrm>
          </p:grpSpPr>
          <p:grpSp>
            <p:nvGrpSpPr>
              <p:cNvPr id="122" name="Group 123"/>
              <p:cNvGrpSpPr>
                <a:grpSpLocks/>
              </p:cNvGrpSpPr>
              <p:nvPr/>
            </p:nvGrpSpPr>
            <p:grpSpPr bwMode="auto">
              <a:xfrm>
                <a:off x="480" y="1920"/>
                <a:ext cx="2544" cy="1059"/>
                <a:chOff x="1608" y="14864"/>
                <a:chExt cx="3688" cy="1327"/>
              </a:xfrm>
            </p:grpSpPr>
            <p:grpSp>
              <p:nvGrpSpPr>
                <p:cNvPr id="123" name="Group 124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58" name="Line 12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9" name="Line 12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0" name="Line 12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1" name="Line 12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2" name="Line 12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3" name="Line 13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24" name="Group 131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52" name="Line 13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3" name="Line 13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4" name="Line 13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5" name="Line 13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6" name="Line 13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7" name="Line 13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25" name="Group 138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6" name="Line 13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7" name="Line 14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8" name="Line 14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9" name="Line 14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0" name="Line 14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" name="Line 14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26" name="Group 145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0" name="Line 14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" name="Line 14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2" name="Line 14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" name="Line 14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" name="Line 15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5" name="Line 15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127" name="Group 152"/>
              <p:cNvGrpSpPr>
                <a:grpSpLocks/>
              </p:cNvGrpSpPr>
              <p:nvPr/>
            </p:nvGrpSpPr>
            <p:grpSpPr bwMode="auto">
              <a:xfrm>
                <a:off x="480" y="2877"/>
                <a:ext cx="2544" cy="1059"/>
                <a:chOff x="1608" y="14864"/>
                <a:chExt cx="3688" cy="1327"/>
              </a:xfrm>
            </p:grpSpPr>
            <p:grpSp>
              <p:nvGrpSpPr>
                <p:cNvPr id="152" name="Group 153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30" name="Line 15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" name="Line 15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" name="Line 15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3" name="Line 15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4" name="Line 15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5" name="Line 15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53" name="Group 160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4" name="Line 16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" name="Line 16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" name="Line 16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7" name="Line 16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8" name="Line 16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" name="Line 16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54" name="Group 167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8" name="Line 16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" name="Line 16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" name="Line 17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" name="Line 17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" name="Line 17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" name="Line 17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55" name="Group 174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2" name="Line 17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" name="Line 17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" name="Line 17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" name="Line 17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" name="Line 17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" name="Line 18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</p:grpSp>
      <p:grpSp>
        <p:nvGrpSpPr>
          <p:cNvPr id="180" name="Group 181"/>
          <p:cNvGrpSpPr>
            <a:grpSpLocks/>
          </p:cNvGrpSpPr>
          <p:nvPr/>
        </p:nvGrpSpPr>
        <p:grpSpPr bwMode="auto">
          <a:xfrm>
            <a:off x="0" y="2276475"/>
            <a:ext cx="7543800" cy="2400300"/>
            <a:chOff x="0" y="-48"/>
            <a:chExt cx="7512" cy="2016"/>
          </a:xfrm>
        </p:grpSpPr>
        <p:grpSp>
          <p:nvGrpSpPr>
            <p:cNvPr id="181" name="Group 182"/>
            <p:cNvGrpSpPr>
              <a:grpSpLocks/>
            </p:cNvGrpSpPr>
            <p:nvPr/>
          </p:nvGrpSpPr>
          <p:grpSpPr bwMode="auto">
            <a:xfrm>
              <a:off x="0" y="-48"/>
              <a:ext cx="2544" cy="2016"/>
              <a:chOff x="480" y="1920"/>
              <a:chExt cx="2544" cy="2016"/>
            </a:xfrm>
          </p:grpSpPr>
          <p:grpSp>
            <p:nvGrpSpPr>
              <p:cNvPr id="182" name="Group 183"/>
              <p:cNvGrpSpPr>
                <a:grpSpLocks/>
              </p:cNvGrpSpPr>
              <p:nvPr/>
            </p:nvGrpSpPr>
            <p:grpSpPr bwMode="auto">
              <a:xfrm>
                <a:off x="480" y="1920"/>
                <a:ext cx="2544" cy="1059"/>
                <a:chOff x="1608" y="14864"/>
                <a:chExt cx="3688" cy="1327"/>
              </a:xfrm>
            </p:grpSpPr>
            <p:grpSp>
              <p:nvGrpSpPr>
                <p:cNvPr id="183" name="Group 184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352" name="Line 18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53" name="Line 18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54" name="Line 18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55" name="Line 18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56" name="Line 18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57" name="Line 19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84" name="Group 191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346" name="Line 19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47" name="Line 19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48" name="Line 19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49" name="Line 19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50" name="Line 19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51" name="Line 19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85" name="Group 198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340" name="Line 19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41" name="Line 20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42" name="Line 20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43" name="Line 20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44" name="Line 20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45" name="Line 20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86" name="Group 205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334" name="Line 20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35" name="Line 20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36" name="Line 20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37" name="Line 20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38" name="Line 21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39" name="Line 21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187" name="Group 212"/>
              <p:cNvGrpSpPr>
                <a:grpSpLocks/>
              </p:cNvGrpSpPr>
              <p:nvPr/>
            </p:nvGrpSpPr>
            <p:grpSpPr bwMode="auto">
              <a:xfrm>
                <a:off x="480" y="2877"/>
                <a:ext cx="2544" cy="1059"/>
                <a:chOff x="1608" y="14864"/>
                <a:chExt cx="3688" cy="1327"/>
              </a:xfrm>
            </p:grpSpPr>
            <p:grpSp>
              <p:nvGrpSpPr>
                <p:cNvPr id="188" name="Group 213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324" name="Line 21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5" name="Line 21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6" name="Line 21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7" name="Line 21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8" name="Line 21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9" name="Line 21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89" name="Group 220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318" name="Line 22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9" name="Line 22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0" name="Line 22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1" name="Line 22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2" name="Line 22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3" name="Line 22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14" name="Group 227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312" name="Line 22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3" name="Line 22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4" name="Line 23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5" name="Line 23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6" name="Line 23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7" name="Line 23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15" name="Group 234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306" name="Line 23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07" name="Line 23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08" name="Line 23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09" name="Line 23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0" name="Line 23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1" name="Line 24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216" name="Group 241"/>
            <p:cNvGrpSpPr>
              <a:grpSpLocks/>
            </p:cNvGrpSpPr>
            <p:nvPr/>
          </p:nvGrpSpPr>
          <p:grpSpPr bwMode="auto">
            <a:xfrm>
              <a:off x="2484" y="-48"/>
              <a:ext cx="2544" cy="2016"/>
              <a:chOff x="480" y="1920"/>
              <a:chExt cx="2544" cy="2016"/>
            </a:xfrm>
          </p:grpSpPr>
          <p:grpSp>
            <p:nvGrpSpPr>
              <p:cNvPr id="217" name="Group 242"/>
              <p:cNvGrpSpPr>
                <a:grpSpLocks/>
              </p:cNvGrpSpPr>
              <p:nvPr/>
            </p:nvGrpSpPr>
            <p:grpSpPr bwMode="auto">
              <a:xfrm>
                <a:off x="480" y="1920"/>
                <a:ext cx="2544" cy="1059"/>
                <a:chOff x="1608" y="14864"/>
                <a:chExt cx="3688" cy="1327"/>
              </a:xfrm>
            </p:grpSpPr>
            <p:grpSp>
              <p:nvGrpSpPr>
                <p:cNvPr id="242" name="Group 243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294" name="Line 24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5" name="Line 24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6" name="Line 24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7" name="Line 24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8" name="Line 24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9" name="Line 24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43" name="Group 250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88" name="Line 25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89" name="Line 25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0" name="Line 25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1" name="Line 25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2" name="Line 25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3" name="Line 25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44" name="Group 257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82" name="Line 25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83" name="Line 25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84" name="Line 26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85" name="Line 26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86" name="Line 26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87" name="Line 26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45" name="Group 264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76" name="Line 26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77" name="Line 26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78" name="Line 26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79" name="Line 26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80" name="Line 26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81" name="Line 27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246" name="Group 271"/>
              <p:cNvGrpSpPr>
                <a:grpSpLocks/>
              </p:cNvGrpSpPr>
              <p:nvPr/>
            </p:nvGrpSpPr>
            <p:grpSpPr bwMode="auto">
              <a:xfrm>
                <a:off x="480" y="2877"/>
                <a:ext cx="2544" cy="1059"/>
                <a:chOff x="1608" y="14864"/>
                <a:chExt cx="3688" cy="1327"/>
              </a:xfrm>
            </p:grpSpPr>
            <p:grpSp>
              <p:nvGrpSpPr>
                <p:cNvPr id="247" name="Group 272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266" name="Line 27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7" name="Line 27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8" name="Line 27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9" name="Line 27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70" name="Line 27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71" name="Line 27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72" name="Group 279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60" name="Line 28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1" name="Line 28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2" name="Line 28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3" name="Line 28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4" name="Line 28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5" name="Line 28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73" name="Group 286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54" name="Line 28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5" name="Line 28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6" name="Line 28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7" name="Line 29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8" name="Line 29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9" name="Line 29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74" name="Group 293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48" name="Line 29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49" name="Line 29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0" name="Line 29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1" name="Line 29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2" name="Line 29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3" name="Line 29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275" name="Group 300"/>
            <p:cNvGrpSpPr>
              <a:grpSpLocks/>
            </p:cNvGrpSpPr>
            <p:nvPr/>
          </p:nvGrpSpPr>
          <p:grpSpPr bwMode="auto">
            <a:xfrm>
              <a:off x="4968" y="-48"/>
              <a:ext cx="2544" cy="2016"/>
              <a:chOff x="480" y="1920"/>
              <a:chExt cx="2544" cy="2016"/>
            </a:xfrm>
          </p:grpSpPr>
          <p:grpSp>
            <p:nvGrpSpPr>
              <p:cNvPr id="300" name="Group 301"/>
              <p:cNvGrpSpPr>
                <a:grpSpLocks/>
              </p:cNvGrpSpPr>
              <p:nvPr/>
            </p:nvGrpSpPr>
            <p:grpSpPr bwMode="auto">
              <a:xfrm>
                <a:off x="480" y="1920"/>
                <a:ext cx="2544" cy="1059"/>
                <a:chOff x="1608" y="14864"/>
                <a:chExt cx="3688" cy="1327"/>
              </a:xfrm>
            </p:grpSpPr>
            <p:grpSp>
              <p:nvGrpSpPr>
                <p:cNvPr id="301" name="Group 302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236" name="Line 30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7" name="Line 30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8" name="Line 30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9" name="Line 30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40" name="Line 30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41" name="Line 30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02" name="Group 309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30" name="Line 31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1" name="Line 31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2" name="Line 31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3" name="Line 31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4" name="Line 31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5" name="Line 31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03" name="Group 316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24" name="Line 31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5" name="Line 31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6" name="Line 31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7" name="Line 32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8" name="Line 32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9" name="Line 32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04" name="Group 323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18" name="Line 32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9" name="Line 32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0" name="Line 32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1" name="Line 32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2" name="Line 32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3" name="Line 32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305" name="Group 330"/>
              <p:cNvGrpSpPr>
                <a:grpSpLocks/>
              </p:cNvGrpSpPr>
              <p:nvPr/>
            </p:nvGrpSpPr>
            <p:grpSpPr bwMode="auto">
              <a:xfrm>
                <a:off x="480" y="2877"/>
                <a:ext cx="2544" cy="1059"/>
                <a:chOff x="1608" y="14864"/>
                <a:chExt cx="3688" cy="1327"/>
              </a:xfrm>
            </p:grpSpPr>
            <p:grpSp>
              <p:nvGrpSpPr>
                <p:cNvPr id="330" name="Group 331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208" name="Line 33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9" name="Line 33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0" name="Line 33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1" name="Line 33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2" name="Line 33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3" name="Line 33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31" name="Group 338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02" name="Line 33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3" name="Line 34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4" name="Line 34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5" name="Line 34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6" name="Line 34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7" name="Line 34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32" name="Group 345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96" name="Line 34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7" name="Line 34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8" name="Line 34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9" name="Line 34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0" name="Line 35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1" name="Line 35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33" name="Group 352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90" name="Line 35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1" name="Line 35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2" name="Line 35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3" name="Line 35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4" name="Line 35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5" name="Line 35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</p:grpSp>
      <p:grpSp>
        <p:nvGrpSpPr>
          <p:cNvPr id="358" name="Group 359"/>
          <p:cNvGrpSpPr>
            <a:grpSpLocks/>
          </p:cNvGrpSpPr>
          <p:nvPr/>
        </p:nvGrpSpPr>
        <p:grpSpPr bwMode="auto">
          <a:xfrm>
            <a:off x="-1" y="4552950"/>
            <a:ext cx="7543800" cy="2471738"/>
            <a:chOff x="0" y="-48"/>
            <a:chExt cx="7512" cy="2016"/>
          </a:xfrm>
        </p:grpSpPr>
        <p:grpSp>
          <p:nvGrpSpPr>
            <p:cNvPr id="359" name="Group 360"/>
            <p:cNvGrpSpPr>
              <a:grpSpLocks/>
            </p:cNvGrpSpPr>
            <p:nvPr/>
          </p:nvGrpSpPr>
          <p:grpSpPr bwMode="auto">
            <a:xfrm>
              <a:off x="0" y="-48"/>
              <a:ext cx="2544" cy="2016"/>
              <a:chOff x="480" y="1920"/>
              <a:chExt cx="2544" cy="2016"/>
            </a:xfrm>
          </p:grpSpPr>
          <p:grpSp>
            <p:nvGrpSpPr>
              <p:cNvPr id="360" name="Group 361"/>
              <p:cNvGrpSpPr>
                <a:grpSpLocks/>
              </p:cNvGrpSpPr>
              <p:nvPr/>
            </p:nvGrpSpPr>
            <p:grpSpPr bwMode="auto">
              <a:xfrm>
                <a:off x="480" y="1920"/>
                <a:ext cx="2544" cy="1059"/>
                <a:chOff x="1608" y="14864"/>
                <a:chExt cx="3688" cy="1327"/>
              </a:xfrm>
            </p:grpSpPr>
            <p:grpSp>
              <p:nvGrpSpPr>
                <p:cNvPr id="361" name="Group 362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530" name="Line 36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31" name="Line 36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32" name="Line 36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33" name="Line 36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34" name="Line 36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35" name="Line 36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62" name="Group 369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524" name="Line 37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5" name="Line 37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6" name="Line 37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7" name="Line 37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8" name="Line 37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9" name="Line 37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63" name="Group 376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518" name="Line 37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9" name="Line 37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0" name="Line 37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1" name="Line 38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2" name="Line 38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3" name="Line 38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64" name="Group 383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512" name="Line 38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3" name="Line 38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4" name="Line 38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5" name="Line 38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6" name="Line 38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7" name="Line 38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365" name="Group 390"/>
              <p:cNvGrpSpPr>
                <a:grpSpLocks/>
              </p:cNvGrpSpPr>
              <p:nvPr/>
            </p:nvGrpSpPr>
            <p:grpSpPr bwMode="auto">
              <a:xfrm>
                <a:off x="480" y="2877"/>
                <a:ext cx="2544" cy="1059"/>
                <a:chOff x="1608" y="14864"/>
                <a:chExt cx="3688" cy="1327"/>
              </a:xfrm>
            </p:grpSpPr>
            <p:grpSp>
              <p:nvGrpSpPr>
                <p:cNvPr id="366" name="Group 391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502" name="Line 39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03" name="Line 39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04" name="Line 39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05" name="Line 39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06" name="Line 39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07" name="Line 39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67" name="Group 398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96" name="Line 39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97" name="Line 40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98" name="Line 40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99" name="Line 40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00" name="Line 40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01" name="Line 40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92" name="Group 405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90" name="Line 40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91" name="Line 40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92" name="Line 40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93" name="Line 40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94" name="Line 41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95" name="Line 41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93" name="Group 412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84" name="Line 41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85" name="Line 41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86" name="Line 41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87" name="Line 41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88" name="Line 41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89" name="Line 41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394" name="Group 419"/>
            <p:cNvGrpSpPr>
              <a:grpSpLocks/>
            </p:cNvGrpSpPr>
            <p:nvPr/>
          </p:nvGrpSpPr>
          <p:grpSpPr bwMode="auto">
            <a:xfrm>
              <a:off x="2484" y="-48"/>
              <a:ext cx="2544" cy="2016"/>
              <a:chOff x="480" y="1920"/>
              <a:chExt cx="2544" cy="2016"/>
            </a:xfrm>
          </p:grpSpPr>
          <p:grpSp>
            <p:nvGrpSpPr>
              <p:cNvPr id="395" name="Group 420"/>
              <p:cNvGrpSpPr>
                <a:grpSpLocks/>
              </p:cNvGrpSpPr>
              <p:nvPr/>
            </p:nvGrpSpPr>
            <p:grpSpPr bwMode="auto">
              <a:xfrm>
                <a:off x="480" y="1920"/>
                <a:ext cx="2544" cy="1059"/>
                <a:chOff x="1608" y="14864"/>
                <a:chExt cx="3688" cy="1327"/>
              </a:xfrm>
            </p:grpSpPr>
            <p:grpSp>
              <p:nvGrpSpPr>
                <p:cNvPr id="420" name="Group 421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472" name="Line 42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73" name="Line 42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74" name="Line 42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75" name="Line 42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76" name="Line 42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77" name="Line 42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21" name="Group 428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66" name="Line 42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67" name="Line 43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68" name="Line 43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69" name="Line 43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70" name="Line 43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71" name="Line 43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22" name="Group 435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60" name="Line 43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61" name="Line 43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62" name="Line 43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63" name="Line 43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64" name="Line 44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65" name="Line 44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23" name="Group 442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54" name="Line 44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55" name="Line 44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56" name="Line 44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57" name="Line 44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58" name="Line 44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59" name="Line 44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424" name="Group 449"/>
              <p:cNvGrpSpPr>
                <a:grpSpLocks/>
              </p:cNvGrpSpPr>
              <p:nvPr/>
            </p:nvGrpSpPr>
            <p:grpSpPr bwMode="auto">
              <a:xfrm>
                <a:off x="480" y="2877"/>
                <a:ext cx="2544" cy="1059"/>
                <a:chOff x="1608" y="14864"/>
                <a:chExt cx="3688" cy="1327"/>
              </a:xfrm>
            </p:grpSpPr>
            <p:grpSp>
              <p:nvGrpSpPr>
                <p:cNvPr id="425" name="Group 450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444" name="Line 45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5" name="Line 45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6" name="Line 45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7" name="Line 45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8" name="Line 45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9" name="Line 45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50" name="Group 457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38" name="Line 45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9" name="Line 45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0" name="Line 46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1" name="Line 46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2" name="Line 46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3" name="Line 46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51" name="Group 464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32" name="Line 46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3" name="Line 46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4" name="Line 46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5" name="Line 46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6" name="Line 46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7" name="Line 47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52" name="Group 471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26" name="Line 47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27" name="Line 47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28" name="Line 47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29" name="Line 47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0" name="Line 47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1" name="Line 47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453" name="Group 478"/>
            <p:cNvGrpSpPr>
              <a:grpSpLocks/>
            </p:cNvGrpSpPr>
            <p:nvPr/>
          </p:nvGrpSpPr>
          <p:grpSpPr bwMode="auto">
            <a:xfrm>
              <a:off x="4968" y="-48"/>
              <a:ext cx="2544" cy="2016"/>
              <a:chOff x="480" y="1920"/>
              <a:chExt cx="2544" cy="2016"/>
            </a:xfrm>
          </p:grpSpPr>
          <p:grpSp>
            <p:nvGrpSpPr>
              <p:cNvPr id="478" name="Group 479"/>
              <p:cNvGrpSpPr>
                <a:grpSpLocks/>
              </p:cNvGrpSpPr>
              <p:nvPr/>
            </p:nvGrpSpPr>
            <p:grpSpPr bwMode="auto">
              <a:xfrm>
                <a:off x="480" y="1920"/>
                <a:ext cx="2544" cy="1059"/>
                <a:chOff x="1608" y="14864"/>
                <a:chExt cx="3688" cy="1327"/>
              </a:xfrm>
            </p:grpSpPr>
            <p:grpSp>
              <p:nvGrpSpPr>
                <p:cNvPr id="479" name="Group 480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414" name="Line 48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5" name="Line 48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6" name="Line 48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7" name="Line 48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8" name="Line 48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9" name="Line 48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80" name="Group 487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08" name="Line 48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09" name="Line 48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0" name="Line 49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1" name="Line 49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2" name="Line 49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3" name="Line 49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81" name="Group 494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02" name="Line 49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03" name="Line 49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04" name="Line 49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05" name="Line 49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06" name="Line 49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07" name="Line 50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82" name="Group 501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396" name="Line 50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97" name="Line 50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98" name="Line 50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99" name="Line 50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00" name="Line 50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01" name="Line 50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483" name="Group 508"/>
              <p:cNvGrpSpPr>
                <a:grpSpLocks/>
              </p:cNvGrpSpPr>
              <p:nvPr/>
            </p:nvGrpSpPr>
            <p:grpSpPr bwMode="auto">
              <a:xfrm>
                <a:off x="480" y="2877"/>
                <a:ext cx="2544" cy="1059"/>
                <a:chOff x="1608" y="14864"/>
                <a:chExt cx="3688" cy="1327"/>
              </a:xfrm>
            </p:grpSpPr>
            <p:grpSp>
              <p:nvGrpSpPr>
                <p:cNvPr id="508" name="Group 509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386" name="Line 51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87" name="Line 51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88" name="Line 51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89" name="Line 51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90" name="Line 51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91" name="Line 51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509" name="Group 516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380" name="Line 51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81" name="Line 51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82" name="Line 51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83" name="Line 52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84" name="Line 52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85" name="Line 52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510" name="Group 523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374" name="Line 52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5" name="Line 52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6" name="Line 52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7" name="Line 52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8" name="Line 52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9" name="Line 52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511" name="Group 530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368" name="Line 53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69" name="Line 53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0" name="Line 53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1" name="Line 53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2" name="Line 53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3" name="Line 53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</p:grpSp>
      <p:sp>
        <p:nvSpPr>
          <p:cNvPr id="536" name="Line 539"/>
          <p:cNvSpPr>
            <a:spLocks noChangeShapeType="1"/>
          </p:cNvSpPr>
          <p:nvPr/>
        </p:nvSpPr>
        <p:spPr bwMode="auto">
          <a:xfrm flipH="1" flipV="1">
            <a:off x="3969544" y="260350"/>
            <a:ext cx="0" cy="63373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37" name="Line 538"/>
          <p:cNvSpPr>
            <a:spLocks noChangeShapeType="1"/>
          </p:cNvSpPr>
          <p:nvPr/>
        </p:nvSpPr>
        <p:spPr bwMode="auto">
          <a:xfrm>
            <a:off x="188119" y="3933825"/>
            <a:ext cx="6426994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38" name="Text Box 541"/>
          <p:cNvSpPr txBox="1">
            <a:spLocks noChangeArrowheads="1"/>
          </p:cNvSpPr>
          <p:nvPr/>
        </p:nvSpPr>
        <p:spPr bwMode="auto">
          <a:xfrm>
            <a:off x="3644503" y="260350"/>
            <a:ext cx="36552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</a:rPr>
              <a:t>у</a:t>
            </a:r>
          </a:p>
        </p:txBody>
      </p:sp>
      <p:sp>
        <p:nvSpPr>
          <p:cNvPr id="539" name="Text Box 540"/>
          <p:cNvSpPr txBox="1">
            <a:spLocks noChangeArrowheads="1"/>
          </p:cNvSpPr>
          <p:nvPr/>
        </p:nvSpPr>
        <p:spPr bwMode="auto">
          <a:xfrm>
            <a:off x="6294791" y="3947920"/>
            <a:ext cx="36552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</a:rPr>
              <a:t>х</a:t>
            </a:r>
          </a:p>
        </p:txBody>
      </p:sp>
      <p:pic>
        <p:nvPicPr>
          <p:cNvPr id="540" name="Picture 54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16907" y="1052513"/>
            <a:ext cx="3456385" cy="489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1" name="Прямоугольник 540"/>
          <p:cNvSpPr/>
          <p:nvPr/>
        </p:nvSpPr>
        <p:spPr>
          <a:xfrm>
            <a:off x="7752272" y="155944"/>
            <a:ext cx="13681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Рак</a:t>
            </a:r>
            <a:endParaRPr lang="ru-RU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41925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Оксана\Рабочий стол\Новая папка (2)\matematika_carica_nauk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33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719999" y="2520000"/>
            <a:ext cx="7920000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 smtClean="0">
                <a:ln w="11430">
                  <a:solidFill>
                    <a:sysClr val="windowText" lastClr="00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Кроссворд</a:t>
            </a:r>
            <a:endParaRPr lang="ru-RU" sz="5400" b="1" spc="50" dirty="0">
              <a:ln w="11430">
                <a:solidFill>
                  <a:sysClr val="windowText" lastClr="000000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0"/>
            <a:ext cx="7543800" cy="2400300"/>
            <a:chOff x="0" y="-48"/>
            <a:chExt cx="7512" cy="2016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0" y="-48"/>
              <a:ext cx="2544" cy="2016"/>
              <a:chOff x="480" y="1920"/>
              <a:chExt cx="2544" cy="2016"/>
            </a:xfrm>
          </p:grpSpPr>
          <p:grpSp>
            <p:nvGrpSpPr>
              <p:cNvPr id="4" name="Group 5"/>
              <p:cNvGrpSpPr>
                <a:grpSpLocks/>
              </p:cNvGrpSpPr>
              <p:nvPr/>
            </p:nvGrpSpPr>
            <p:grpSpPr bwMode="auto">
              <a:xfrm>
                <a:off x="480" y="1920"/>
                <a:ext cx="2544" cy="1059"/>
                <a:chOff x="1608" y="14864"/>
                <a:chExt cx="3688" cy="1327"/>
              </a:xfrm>
            </p:grpSpPr>
            <p:grpSp>
              <p:nvGrpSpPr>
                <p:cNvPr id="5" name="Group 6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174" name="Line 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5" name="Line 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6" name="Line 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7" name="Line 1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8" name="Line 1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9" name="Line 1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6" name="Group 13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68" name="Line 1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9" name="Line 1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0" name="Line 1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1" name="Line 1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2" name="Line 1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3" name="Line 1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7" name="Group 20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62" name="Line 2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3" name="Line 2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4" name="Line 2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5" name="Line 2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6" name="Line 2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7" name="Line 2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8" name="Group 27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56" name="Line 2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7" name="Line 2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8" name="Line 3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9" name="Line 3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0" name="Line 3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1" name="Line 3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9" name="Group 34"/>
              <p:cNvGrpSpPr>
                <a:grpSpLocks/>
              </p:cNvGrpSpPr>
              <p:nvPr/>
            </p:nvGrpSpPr>
            <p:grpSpPr bwMode="auto">
              <a:xfrm>
                <a:off x="480" y="2877"/>
                <a:ext cx="2544" cy="1059"/>
                <a:chOff x="1608" y="14864"/>
                <a:chExt cx="3688" cy="1327"/>
              </a:xfrm>
            </p:grpSpPr>
            <p:grpSp>
              <p:nvGrpSpPr>
                <p:cNvPr id="10" name="Group 35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146" name="Line 3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7" name="Line 3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8" name="Line 3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9" name="Line 3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0" name="Line 4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1" name="Line 4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1" name="Group 42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40" name="Line 4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1" name="Line 4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2" name="Line 4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3" name="Line 4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4" name="Line 4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5" name="Line 4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6" name="Group 49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34" name="Line 5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5" name="Line 5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6" name="Line 5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7" name="Line 5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8" name="Line 5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9" name="Line 5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7" name="Group 56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28" name="Line 5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29" name="Line 5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0" name="Line 5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1" name="Line 6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2" name="Line 6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3" name="Line 6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38" name="Group 63"/>
            <p:cNvGrpSpPr>
              <a:grpSpLocks/>
            </p:cNvGrpSpPr>
            <p:nvPr/>
          </p:nvGrpSpPr>
          <p:grpSpPr bwMode="auto">
            <a:xfrm>
              <a:off x="2484" y="-48"/>
              <a:ext cx="2544" cy="2016"/>
              <a:chOff x="480" y="1920"/>
              <a:chExt cx="2544" cy="2016"/>
            </a:xfrm>
          </p:grpSpPr>
          <p:grpSp>
            <p:nvGrpSpPr>
              <p:cNvPr id="39" name="Group 64"/>
              <p:cNvGrpSpPr>
                <a:grpSpLocks/>
              </p:cNvGrpSpPr>
              <p:nvPr/>
            </p:nvGrpSpPr>
            <p:grpSpPr bwMode="auto">
              <a:xfrm>
                <a:off x="480" y="1920"/>
                <a:ext cx="2544" cy="1059"/>
                <a:chOff x="1608" y="14864"/>
                <a:chExt cx="3688" cy="1327"/>
              </a:xfrm>
            </p:grpSpPr>
            <p:grpSp>
              <p:nvGrpSpPr>
                <p:cNvPr id="64" name="Group 65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116" name="Line 6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7" name="Line 6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8" name="Line 6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9" name="Line 6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20" name="Line 7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21" name="Line 7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65" name="Group 72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10" name="Line 7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1" name="Line 7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2" name="Line 7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3" name="Line 7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4" name="Line 7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5" name="Line 7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66" name="Group 79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04" name="Line 8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5" name="Line 8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6" name="Line 8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7" name="Line 8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8" name="Line 8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9" name="Line 8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67" name="Group 86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98" name="Line 8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9" name="Line 8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0" name="Line 8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1" name="Line 9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2" name="Line 9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3" name="Line 9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68" name="Group 93"/>
              <p:cNvGrpSpPr>
                <a:grpSpLocks/>
              </p:cNvGrpSpPr>
              <p:nvPr/>
            </p:nvGrpSpPr>
            <p:grpSpPr bwMode="auto">
              <a:xfrm>
                <a:off x="480" y="2877"/>
                <a:ext cx="2544" cy="1059"/>
                <a:chOff x="1608" y="14864"/>
                <a:chExt cx="3688" cy="1327"/>
              </a:xfrm>
            </p:grpSpPr>
            <p:grpSp>
              <p:nvGrpSpPr>
                <p:cNvPr id="69" name="Group 94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88" name="Line 9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9" name="Line 9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0" name="Line 9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1" name="Line 9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2" name="Line 9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3" name="Line 10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94" name="Group 101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82" name="Line 10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3" name="Line 10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4" name="Line 10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5" name="Line 10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6" name="Line 10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7" name="Line 10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95" name="Group 108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76" name="Line 10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7" name="Line 11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8" name="Line 11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9" name="Line 11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0" name="Line 11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1" name="Line 11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96" name="Group 115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70" name="Line 11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1" name="Line 11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2" name="Line 11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3" name="Line 11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4" name="Line 12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5" name="Line 12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97" name="Group 122"/>
            <p:cNvGrpSpPr>
              <a:grpSpLocks/>
            </p:cNvGrpSpPr>
            <p:nvPr/>
          </p:nvGrpSpPr>
          <p:grpSpPr bwMode="auto">
            <a:xfrm>
              <a:off x="4968" y="-48"/>
              <a:ext cx="2544" cy="2016"/>
              <a:chOff x="480" y="1920"/>
              <a:chExt cx="2544" cy="2016"/>
            </a:xfrm>
          </p:grpSpPr>
          <p:grpSp>
            <p:nvGrpSpPr>
              <p:cNvPr id="122" name="Group 123"/>
              <p:cNvGrpSpPr>
                <a:grpSpLocks/>
              </p:cNvGrpSpPr>
              <p:nvPr/>
            </p:nvGrpSpPr>
            <p:grpSpPr bwMode="auto">
              <a:xfrm>
                <a:off x="480" y="1920"/>
                <a:ext cx="2544" cy="1059"/>
                <a:chOff x="1608" y="14864"/>
                <a:chExt cx="3688" cy="1327"/>
              </a:xfrm>
            </p:grpSpPr>
            <p:grpSp>
              <p:nvGrpSpPr>
                <p:cNvPr id="123" name="Group 124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58" name="Line 12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9" name="Line 12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0" name="Line 12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1" name="Line 12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2" name="Line 12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3" name="Line 13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24" name="Group 131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52" name="Line 13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3" name="Line 13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4" name="Line 13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5" name="Line 13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6" name="Line 13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7" name="Line 13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25" name="Group 138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6" name="Line 13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7" name="Line 14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8" name="Line 14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9" name="Line 14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0" name="Line 14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" name="Line 14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26" name="Group 145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0" name="Line 14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" name="Line 14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2" name="Line 14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" name="Line 14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" name="Line 15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5" name="Line 15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127" name="Group 152"/>
              <p:cNvGrpSpPr>
                <a:grpSpLocks/>
              </p:cNvGrpSpPr>
              <p:nvPr/>
            </p:nvGrpSpPr>
            <p:grpSpPr bwMode="auto">
              <a:xfrm>
                <a:off x="480" y="2877"/>
                <a:ext cx="2544" cy="1059"/>
                <a:chOff x="1608" y="14864"/>
                <a:chExt cx="3688" cy="1327"/>
              </a:xfrm>
            </p:grpSpPr>
            <p:grpSp>
              <p:nvGrpSpPr>
                <p:cNvPr id="152" name="Group 153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30" name="Line 15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" name="Line 15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" name="Line 15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3" name="Line 15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4" name="Line 15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5" name="Line 15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53" name="Group 160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4" name="Line 16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" name="Line 16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" name="Line 16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7" name="Line 16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8" name="Line 16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" name="Line 16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54" name="Group 167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8" name="Line 16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" name="Line 16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" name="Line 17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" name="Line 17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" name="Line 17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" name="Line 17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55" name="Group 174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2" name="Line 17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" name="Line 17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" name="Line 17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" name="Line 17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" name="Line 17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" name="Line 18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</p:grpSp>
      <p:grpSp>
        <p:nvGrpSpPr>
          <p:cNvPr id="180" name="Group 181"/>
          <p:cNvGrpSpPr>
            <a:grpSpLocks/>
          </p:cNvGrpSpPr>
          <p:nvPr/>
        </p:nvGrpSpPr>
        <p:grpSpPr bwMode="auto">
          <a:xfrm>
            <a:off x="0" y="2276475"/>
            <a:ext cx="7543800" cy="2400300"/>
            <a:chOff x="0" y="-48"/>
            <a:chExt cx="7512" cy="2016"/>
          </a:xfrm>
        </p:grpSpPr>
        <p:grpSp>
          <p:nvGrpSpPr>
            <p:cNvPr id="181" name="Group 182"/>
            <p:cNvGrpSpPr>
              <a:grpSpLocks/>
            </p:cNvGrpSpPr>
            <p:nvPr/>
          </p:nvGrpSpPr>
          <p:grpSpPr bwMode="auto">
            <a:xfrm>
              <a:off x="0" y="-48"/>
              <a:ext cx="2544" cy="2016"/>
              <a:chOff x="480" y="1920"/>
              <a:chExt cx="2544" cy="2016"/>
            </a:xfrm>
          </p:grpSpPr>
          <p:grpSp>
            <p:nvGrpSpPr>
              <p:cNvPr id="182" name="Group 183"/>
              <p:cNvGrpSpPr>
                <a:grpSpLocks/>
              </p:cNvGrpSpPr>
              <p:nvPr/>
            </p:nvGrpSpPr>
            <p:grpSpPr bwMode="auto">
              <a:xfrm>
                <a:off x="480" y="1920"/>
                <a:ext cx="2544" cy="1059"/>
                <a:chOff x="1608" y="14864"/>
                <a:chExt cx="3688" cy="1327"/>
              </a:xfrm>
            </p:grpSpPr>
            <p:grpSp>
              <p:nvGrpSpPr>
                <p:cNvPr id="183" name="Group 184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352" name="Line 18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53" name="Line 18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54" name="Line 18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55" name="Line 18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56" name="Line 18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57" name="Line 19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84" name="Group 191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346" name="Line 19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47" name="Line 19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48" name="Line 19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49" name="Line 19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50" name="Line 19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51" name="Line 19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85" name="Group 198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340" name="Line 19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41" name="Line 20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42" name="Line 20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43" name="Line 20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44" name="Line 20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45" name="Line 20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86" name="Group 205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334" name="Line 20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35" name="Line 20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36" name="Line 20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37" name="Line 20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38" name="Line 21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39" name="Line 21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187" name="Group 212"/>
              <p:cNvGrpSpPr>
                <a:grpSpLocks/>
              </p:cNvGrpSpPr>
              <p:nvPr/>
            </p:nvGrpSpPr>
            <p:grpSpPr bwMode="auto">
              <a:xfrm>
                <a:off x="480" y="2877"/>
                <a:ext cx="2544" cy="1059"/>
                <a:chOff x="1608" y="14864"/>
                <a:chExt cx="3688" cy="1327"/>
              </a:xfrm>
            </p:grpSpPr>
            <p:grpSp>
              <p:nvGrpSpPr>
                <p:cNvPr id="188" name="Group 213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324" name="Line 21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5" name="Line 21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6" name="Line 21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7" name="Line 21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8" name="Line 21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9" name="Line 21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89" name="Group 220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318" name="Line 22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9" name="Line 22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0" name="Line 22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1" name="Line 22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2" name="Line 22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3" name="Line 22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14" name="Group 227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312" name="Line 22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3" name="Line 22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4" name="Line 23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5" name="Line 23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6" name="Line 23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7" name="Line 23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15" name="Group 234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306" name="Line 23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07" name="Line 23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08" name="Line 23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09" name="Line 23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0" name="Line 23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1" name="Line 24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216" name="Group 241"/>
            <p:cNvGrpSpPr>
              <a:grpSpLocks/>
            </p:cNvGrpSpPr>
            <p:nvPr/>
          </p:nvGrpSpPr>
          <p:grpSpPr bwMode="auto">
            <a:xfrm>
              <a:off x="2484" y="-48"/>
              <a:ext cx="2544" cy="2016"/>
              <a:chOff x="480" y="1920"/>
              <a:chExt cx="2544" cy="2016"/>
            </a:xfrm>
          </p:grpSpPr>
          <p:grpSp>
            <p:nvGrpSpPr>
              <p:cNvPr id="217" name="Group 242"/>
              <p:cNvGrpSpPr>
                <a:grpSpLocks/>
              </p:cNvGrpSpPr>
              <p:nvPr/>
            </p:nvGrpSpPr>
            <p:grpSpPr bwMode="auto">
              <a:xfrm>
                <a:off x="480" y="1920"/>
                <a:ext cx="2544" cy="1059"/>
                <a:chOff x="1608" y="14864"/>
                <a:chExt cx="3688" cy="1327"/>
              </a:xfrm>
            </p:grpSpPr>
            <p:grpSp>
              <p:nvGrpSpPr>
                <p:cNvPr id="242" name="Group 243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294" name="Line 24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5" name="Line 24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6" name="Line 24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7" name="Line 24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8" name="Line 24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9" name="Line 24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43" name="Group 250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88" name="Line 25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89" name="Line 25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0" name="Line 25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1" name="Line 25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2" name="Line 25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3" name="Line 25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44" name="Group 257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82" name="Line 25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83" name="Line 25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84" name="Line 26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85" name="Line 26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86" name="Line 26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87" name="Line 26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45" name="Group 264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76" name="Line 26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77" name="Line 26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78" name="Line 26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79" name="Line 26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80" name="Line 26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81" name="Line 27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246" name="Group 271"/>
              <p:cNvGrpSpPr>
                <a:grpSpLocks/>
              </p:cNvGrpSpPr>
              <p:nvPr/>
            </p:nvGrpSpPr>
            <p:grpSpPr bwMode="auto">
              <a:xfrm>
                <a:off x="480" y="2877"/>
                <a:ext cx="2544" cy="1059"/>
                <a:chOff x="1608" y="14864"/>
                <a:chExt cx="3688" cy="1327"/>
              </a:xfrm>
            </p:grpSpPr>
            <p:grpSp>
              <p:nvGrpSpPr>
                <p:cNvPr id="247" name="Group 272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266" name="Line 27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7" name="Line 27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8" name="Line 27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9" name="Line 27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70" name="Line 27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71" name="Line 27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72" name="Group 279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60" name="Line 28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1" name="Line 28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2" name="Line 28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3" name="Line 28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4" name="Line 28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5" name="Line 28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73" name="Group 286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54" name="Line 28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5" name="Line 28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6" name="Line 28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7" name="Line 29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8" name="Line 29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9" name="Line 29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74" name="Group 293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48" name="Line 29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49" name="Line 29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0" name="Line 29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1" name="Line 29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2" name="Line 29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3" name="Line 29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275" name="Group 300"/>
            <p:cNvGrpSpPr>
              <a:grpSpLocks/>
            </p:cNvGrpSpPr>
            <p:nvPr/>
          </p:nvGrpSpPr>
          <p:grpSpPr bwMode="auto">
            <a:xfrm>
              <a:off x="4968" y="-48"/>
              <a:ext cx="2544" cy="2016"/>
              <a:chOff x="480" y="1920"/>
              <a:chExt cx="2544" cy="2016"/>
            </a:xfrm>
          </p:grpSpPr>
          <p:grpSp>
            <p:nvGrpSpPr>
              <p:cNvPr id="300" name="Group 301"/>
              <p:cNvGrpSpPr>
                <a:grpSpLocks/>
              </p:cNvGrpSpPr>
              <p:nvPr/>
            </p:nvGrpSpPr>
            <p:grpSpPr bwMode="auto">
              <a:xfrm>
                <a:off x="480" y="1920"/>
                <a:ext cx="2544" cy="1059"/>
                <a:chOff x="1608" y="14864"/>
                <a:chExt cx="3688" cy="1327"/>
              </a:xfrm>
            </p:grpSpPr>
            <p:grpSp>
              <p:nvGrpSpPr>
                <p:cNvPr id="301" name="Group 302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236" name="Line 30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7" name="Line 30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8" name="Line 30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9" name="Line 30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40" name="Line 30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41" name="Line 30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02" name="Group 309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30" name="Line 31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1" name="Line 31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2" name="Line 31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3" name="Line 31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4" name="Line 31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5" name="Line 31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03" name="Group 316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24" name="Line 31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5" name="Line 31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6" name="Line 31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7" name="Line 32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8" name="Line 32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9" name="Line 32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04" name="Group 323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18" name="Line 32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9" name="Line 32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0" name="Line 32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1" name="Line 32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2" name="Line 32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3" name="Line 32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305" name="Group 330"/>
              <p:cNvGrpSpPr>
                <a:grpSpLocks/>
              </p:cNvGrpSpPr>
              <p:nvPr/>
            </p:nvGrpSpPr>
            <p:grpSpPr bwMode="auto">
              <a:xfrm>
                <a:off x="480" y="2877"/>
                <a:ext cx="2544" cy="1059"/>
                <a:chOff x="1608" y="14864"/>
                <a:chExt cx="3688" cy="1327"/>
              </a:xfrm>
            </p:grpSpPr>
            <p:grpSp>
              <p:nvGrpSpPr>
                <p:cNvPr id="330" name="Group 331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208" name="Line 33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9" name="Line 33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0" name="Line 33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1" name="Line 33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2" name="Line 33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3" name="Line 33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31" name="Group 338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02" name="Line 33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3" name="Line 34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4" name="Line 34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5" name="Line 34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6" name="Line 34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7" name="Line 34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32" name="Group 345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96" name="Line 34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7" name="Line 34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8" name="Line 34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9" name="Line 34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0" name="Line 35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1" name="Line 35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33" name="Group 352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90" name="Line 35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1" name="Line 35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2" name="Line 35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3" name="Line 35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4" name="Line 35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5" name="Line 35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</p:grpSp>
      <p:grpSp>
        <p:nvGrpSpPr>
          <p:cNvPr id="358" name="Group 359"/>
          <p:cNvGrpSpPr>
            <a:grpSpLocks/>
          </p:cNvGrpSpPr>
          <p:nvPr/>
        </p:nvGrpSpPr>
        <p:grpSpPr bwMode="auto">
          <a:xfrm>
            <a:off x="0" y="4552950"/>
            <a:ext cx="7543800" cy="2471738"/>
            <a:chOff x="0" y="-48"/>
            <a:chExt cx="7512" cy="2016"/>
          </a:xfrm>
        </p:grpSpPr>
        <p:grpSp>
          <p:nvGrpSpPr>
            <p:cNvPr id="359" name="Group 360"/>
            <p:cNvGrpSpPr>
              <a:grpSpLocks/>
            </p:cNvGrpSpPr>
            <p:nvPr/>
          </p:nvGrpSpPr>
          <p:grpSpPr bwMode="auto">
            <a:xfrm>
              <a:off x="0" y="-48"/>
              <a:ext cx="2544" cy="2016"/>
              <a:chOff x="480" y="1920"/>
              <a:chExt cx="2544" cy="2016"/>
            </a:xfrm>
          </p:grpSpPr>
          <p:grpSp>
            <p:nvGrpSpPr>
              <p:cNvPr id="360" name="Group 361"/>
              <p:cNvGrpSpPr>
                <a:grpSpLocks/>
              </p:cNvGrpSpPr>
              <p:nvPr/>
            </p:nvGrpSpPr>
            <p:grpSpPr bwMode="auto">
              <a:xfrm>
                <a:off x="480" y="1920"/>
                <a:ext cx="2544" cy="1059"/>
                <a:chOff x="1608" y="14864"/>
                <a:chExt cx="3688" cy="1327"/>
              </a:xfrm>
            </p:grpSpPr>
            <p:grpSp>
              <p:nvGrpSpPr>
                <p:cNvPr id="361" name="Group 362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530" name="Line 36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31" name="Line 36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32" name="Line 36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33" name="Line 36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34" name="Line 36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35" name="Line 36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62" name="Group 369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524" name="Line 37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5" name="Line 37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6" name="Line 37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7" name="Line 37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8" name="Line 37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9" name="Line 37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63" name="Group 376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518" name="Line 37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9" name="Line 37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0" name="Line 37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1" name="Line 38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2" name="Line 38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3" name="Line 38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64" name="Group 383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512" name="Line 38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3" name="Line 38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4" name="Line 38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5" name="Line 38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6" name="Line 38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7" name="Line 38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365" name="Group 390"/>
              <p:cNvGrpSpPr>
                <a:grpSpLocks/>
              </p:cNvGrpSpPr>
              <p:nvPr/>
            </p:nvGrpSpPr>
            <p:grpSpPr bwMode="auto">
              <a:xfrm>
                <a:off x="480" y="2877"/>
                <a:ext cx="2544" cy="1059"/>
                <a:chOff x="1608" y="14864"/>
                <a:chExt cx="3688" cy="1327"/>
              </a:xfrm>
            </p:grpSpPr>
            <p:grpSp>
              <p:nvGrpSpPr>
                <p:cNvPr id="366" name="Group 391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502" name="Line 39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03" name="Line 39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04" name="Line 39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05" name="Line 39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06" name="Line 39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07" name="Line 39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67" name="Group 398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96" name="Line 39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97" name="Line 40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98" name="Line 40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99" name="Line 40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00" name="Line 40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01" name="Line 40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92" name="Group 405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90" name="Line 40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91" name="Line 40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92" name="Line 40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93" name="Line 40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94" name="Line 41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95" name="Line 41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93" name="Group 412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84" name="Line 41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85" name="Line 41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86" name="Line 41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87" name="Line 41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88" name="Line 41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89" name="Line 41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394" name="Group 419"/>
            <p:cNvGrpSpPr>
              <a:grpSpLocks/>
            </p:cNvGrpSpPr>
            <p:nvPr/>
          </p:nvGrpSpPr>
          <p:grpSpPr bwMode="auto">
            <a:xfrm>
              <a:off x="2484" y="-48"/>
              <a:ext cx="2544" cy="2016"/>
              <a:chOff x="480" y="1920"/>
              <a:chExt cx="2544" cy="2016"/>
            </a:xfrm>
          </p:grpSpPr>
          <p:grpSp>
            <p:nvGrpSpPr>
              <p:cNvPr id="395" name="Group 420"/>
              <p:cNvGrpSpPr>
                <a:grpSpLocks/>
              </p:cNvGrpSpPr>
              <p:nvPr/>
            </p:nvGrpSpPr>
            <p:grpSpPr bwMode="auto">
              <a:xfrm>
                <a:off x="480" y="1920"/>
                <a:ext cx="2544" cy="1059"/>
                <a:chOff x="1608" y="14864"/>
                <a:chExt cx="3688" cy="1327"/>
              </a:xfrm>
            </p:grpSpPr>
            <p:grpSp>
              <p:nvGrpSpPr>
                <p:cNvPr id="420" name="Group 421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472" name="Line 42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73" name="Line 42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74" name="Line 42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75" name="Line 42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76" name="Line 42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77" name="Line 42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21" name="Group 428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66" name="Line 42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67" name="Line 43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68" name="Line 43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69" name="Line 43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70" name="Line 43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71" name="Line 43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22" name="Group 435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60" name="Line 43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61" name="Line 43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62" name="Line 43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63" name="Line 43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64" name="Line 44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65" name="Line 44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23" name="Group 442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54" name="Line 44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55" name="Line 44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56" name="Line 44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57" name="Line 44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58" name="Line 44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59" name="Line 44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424" name="Group 449"/>
              <p:cNvGrpSpPr>
                <a:grpSpLocks/>
              </p:cNvGrpSpPr>
              <p:nvPr/>
            </p:nvGrpSpPr>
            <p:grpSpPr bwMode="auto">
              <a:xfrm>
                <a:off x="480" y="2877"/>
                <a:ext cx="2544" cy="1059"/>
                <a:chOff x="1608" y="14864"/>
                <a:chExt cx="3688" cy="1327"/>
              </a:xfrm>
            </p:grpSpPr>
            <p:grpSp>
              <p:nvGrpSpPr>
                <p:cNvPr id="425" name="Group 450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444" name="Line 45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5" name="Line 45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6" name="Line 45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7" name="Line 45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8" name="Line 45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9" name="Line 45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50" name="Group 457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38" name="Line 45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9" name="Line 45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0" name="Line 46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1" name="Line 46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2" name="Line 46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3" name="Line 46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51" name="Group 464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32" name="Line 46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3" name="Line 46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4" name="Line 46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5" name="Line 46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6" name="Line 46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7" name="Line 47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52" name="Group 471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26" name="Line 47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27" name="Line 47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28" name="Line 47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29" name="Line 47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0" name="Line 47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1" name="Line 47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453" name="Group 478"/>
            <p:cNvGrpSpPr>
              <a:grpSpLocks/>
            </p:cNvGrpSpPr>
            <p:nvPr/>
          </p:nvGrpSpPr>
          <p:grpSpPr bwMode="auto">
            <a:xfrm>
              <a:off x="4968" y="-48"/>
              <a:ext cx="2544" cy="2016"/>
              <a:chOff x="480" y="1920"/>
              <a:chExt cx="2544" cy="2016"/>
            </a:xfrm>
          </p:grpSpPr>
          <p:grpSp>
            <p:nvGrpSpPr>
              <p:cNvPr id="478" name="Group 479"/>
              <p:cNvGrpSpPr>
                <a:grpSpLocks/>
              </p:cNvGrpSpPr>
              <p:nvPr/>
            </p:nvGrpSpPr>
            <p:grpSpPr bwMode="auto">
              <a:xfrm>
                <a:off x="480" y="1920"/>
                <a:ext cx="2544" cy="1059"/>
                <a:chOff x="1608" y="14864"/>
                <a:chExt cx="3688" cy="1327"/>
              </a:xfrm>
            </p:grpSpPr>
            <p:grpSp>
              <p:nvGrpSpPr>
                <p:cNvPr id="479" name="Group 480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414" name="Line 48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5" name="Line 48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6" name="Line 48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7" name="Line 48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8" name="Line 48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9" name="Line 48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80" name="Group 487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08" name="Line 48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09" name="Line 48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0" name="Line 49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1" name="Line 49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2" name="Line 49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3" name="Line 49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81" name="Group 494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02" name="Line 49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03" name="Line 49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04" name="Line 49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05" name="Line 49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06" name="Line 49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07" name="Line 50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82" name="Group 501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396" name="Line 50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97" name="Line 50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98" name="Line 50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99" name="Line 50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00" name="Line 50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01" name="Line 50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483" name="Group 508"/>
              <p:cNvGrpSpPr>
                <a:grpSpLocks/>
              </p:cNvGrpSpPr>
              <p:nvPr/>
            </p:nvGrpSpPr>
            <p:grpSpPr bwMode="auto">
              <a:xfrm>
                <a:off x="480" y="2877"/>
                <a:ext cx="2544" cy="1059"/>
                <a:chOff x="1608" y="14864"/>
                <a:chExt cx="3688" cy="1327"/>
              </a:xfrm>
            </p:grpSpPr>
            <p:grpSp>
              <p:nvGrpSpPr>
                <p:cNvPr id="508" name="Group 509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386" name="Line 51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87" name="Line 51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88" name="Line 51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89" name="Line 51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90" name="Line 51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91" name="Line 51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509" name="Group 516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380" name="Line 51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81" name="Line 51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82" name="Line 51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83" name="Line 52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84" name="Line 52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85" name="Line 52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510" name="Group 523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374" name="Line 52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5" name="Line 52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6" name="Line 52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7" name="Line 52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8" name="Line 52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9" name="Line 52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511" name="Group 530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368" name="Line 53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69" name="Line 53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0" name="Line 53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1" name="Line 53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2" name="Line 53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3" name="Line 53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</p:grpSp>
      <p:sp>
        <p:nvSpPr>
          <p:cNvPr id="536" name="Line 539"/>
          <p:cNvSpPr>
            <a:spLocks noChangeShapeType="1"/>
          </p:cNvSpPr>
          <p:nvPr/>
        </p:nvSpPr>
        <p:spPr bwMode="auto">
          <a:xfrm flipH="1" flipV="1">
            <a:off x="3969544" y="260350"/>
            <a:ext cx="0" cy="63373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37" name="Line 538"/>
          <p:cNvSpPr>
            <a:spLocks noChangeShapeType="1"/>
          </p:cNvSpPr>
          <p:nvPr/>
        </p:nvSpPr>
        <p:spPr bwMode="auto">
          <a:xfrm>
            <a:off x="188119" y="3933825"/>
            <a:ext cx="6426994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38" name="Text Box 541"/>
          <p:cNvSpPr txBox="1">
            <a:spLocks noChangeArrowheads="1"/>
          </p:cNvSpPr>
          <p:nvPr/>
        </p:nvSpPr>
        <p:spPr bwMode="auto">
          <a:xfrm>
            <a:off x="3644503" y="260350"/>
            <a:ext cx="36552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 dirty="0"/>
              <a:t>у</a:t>
            </a:r>
          </a:p>
        </p:txBody>
      </p:sp>
      <p:sp>
        <p:nvSpPr>
          <p:cNvPr id="539" name="Text Box 540"/>
          <p:cNvSpPr txBox="1">
            <a:spLocks noChangeArrowheads="1"/>
          </p:cNvSpPr>
          <p:nvPr/>
        </p:nvSpPr>
        <p:spPr bwMode="auto">
          <a:xfrm>
            <a:off x="6294791" y="3947920"/>
            <a:ext cx="36552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 dirty="0"/>
              <a:t>х</a:t>
            </a:r>
          </a:p>
        </p:txBody>
      </p:sp>
      <p:pic>
        <p:nvPicPr>
          <p:cNvPr id="540" name="Picture 54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07281" y="981075"/>
            <a:ext cx="5130404" cy="554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1" name="Прямоугольник 540"/>
          <p:cNvSpPr/>
          <p:nvPr/>
        </p:nvSpPr>
        <p:spPr>
          <a:xfrm>
            <a:off x="7749561" y="166396"/>
            <a:ext cx="14814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Лев</a:t>
            </a:r>
            <a:endParaRPr lang="ru-RU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36336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0"/>
            <a:ext cx="7543800" cy="2400300"/>
            <a:chOff x="0" y="-48"/>
            <a:chExt cx="7512" cy="2016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0" y="-48"/>
              <a:ext cx="2544" cy="2016"/>
              <a:chOff x="480" y="1920"/>
              <a:chExt cx="2544" cy="2016"/>
            </a:xfrm>
          </p:grpSpPr>
          <p:grpSp>
            <p:nvGrpSpPr>
              <p:cNvPr id="4" name="Group 5"/>
              <p:cNvGrpSpPr>
                <a:grpSpLocks/>
              </p:cNvGrpSpPr>
              <p:nvPr/>
            </p:nvGrpSpPr>
            <p:grpSpPr bwMode="auto">
              <a:xfrm>
                <a:off x="480" y="1920"/>
                <a:ext cx="2544" cy="1059"/>
                <a:chOff x="1608" y="14864"/>
                <a:chExt cx="3688" cy="1327"/>
              </a:xfrm>
            </p:grpSpPr>
            <p:grpSp>
              <p:nvGrpSpPr>
                <p:cNvPr id="5" name="Group 6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174" name="Line 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5" name="Line 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6" name="Line 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7" name="Line 1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8" name="Line 1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9" name="Line 1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6" name="Group 13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68" name="Line 1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9" name="Line 1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0" name="Line 1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1" name="Line 1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2" name="Line 1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3" name="Line 1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7" name="Group 20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62" name="Line 2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3" name="Line 2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4" name="Line 2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5" name="Line 2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6" name="Line 2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7" name="Line 2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8" name="Group 27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56" name="Line 2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7" name="Line 2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8" name="Line 3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9" name="Line 3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0" name="Line 3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1" name="Line 3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9" name="Group 34"/>
              <p:cNvGrpSpPr>
                <a:grpSpLocks/>
              </p:cNvGrpSpPr>
              <p:nvPr/>
            </p:nvGrpSpPr>
            <p:grpSpPr bwMode="auto">
              <a:xfrm>
                <a:off x="480" y="2877"/>
                <a:ext cx="2544" cy="1059"/>
                <a:chOff x="1608" y="14864"/>
                <a:chExt cx="3688" cy="1327"/>
              </a:xfrm>
            </p:grpSpPr>
            <p:grpSp>
              <p:nvGrpSpPr>
                <p:cNvPr id="10" name="Group 35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146" name="Line 3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7" name="Line 3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8" name="Line 3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9" name="Line 3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0" name="Line 4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1" name="Line 4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1" name="Group 42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40" name="Line 4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1" name="Line 4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2" name="Line 4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3" name="Line 4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4" name="Line 4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5" name="Line 4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6" name="Group 49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34" name="Line 5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5" name="Line 5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6" name="Line 5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7" name="Line 5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8" name="Line 5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9" name="Line 5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7" name="Group 56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28" name="Line 5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29" name="Line 5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0" name="Line 5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1" name="Line 6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2" name="Line 6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3" name="Line 6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38" name="Group 63"/>
            <p:cNvGrpSpPr>
              <a:grpSpLocks/>
            </p:cNvGrpSpPr>
            <p:nvPr/>
          </p:nvGrpSpPr>
          <p:grpSpPr bwMode="auto">
            <a:xfrm>
              <a:off x="2484" y="-48"/>
              <a:ext cx="2544" cy="2016"/>
              <a:chOff x="480" y="1920"/>
              <a:chExt cx="2544" cy="2016"/>
            </a:xfrm>
          </p:grpSpPr>
          <p:grpSp>
            <p:nvGrpSpPr>
              <p:cNvPr id="39" name="Group 64"/>
              <p:cNvGrpSpPr>
                <a:grpSpLocks/>
              </p:cNvGrpSpPr>
              <p:nvPr/>
            </p:nvGrpSpPr>
            <p:grpSpPr bwMode="auto">
              <a:xfrm>
                <a:off x="480" y="1920"/>
                <a:ext cx="2544" cy="1059"/>
                <a:chOff x="1608" y="14864"/>
                <a:chExt cx="3688" cy="1327"/>
              </a:xfrm>
            </p:grpSpPr>
            <p:grpSp>
              <p:nvGrpSpPr>
                <p:cNvPr id="64" name="Group 65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116" name="Line 6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7" name="Line 6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8" name="Line 6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9" name="Line 6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20" name="Line 7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21" name="Line 7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65" name="Group 72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10" name="Line 7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1" name="Line 7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2" name="Line 7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3" name="Line 7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4" name="Line 7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5" name="Line 7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66" name="Group 79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04" name="Line 8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5" name="Line 8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6" name="Line 8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7" name="Line 8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8" name="Line 8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9" name="Line 8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67" name="Group 86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98" name="Line 8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9" name="Line 8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0" name="Line 8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1" name="Line 9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2" name="Line 9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3" name="Line 9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68" name="Group 93"/>
              <p:cNvGrpSpPr>
                <a:grpSpLocks/>
              </p:cNvGrpSpPr>
              <p:nvPr/>
            </p:nvGrpSpPr>
            <p:grpSpPr bwMode="auto">
              <a:xfrm>
                <a:off x="480" y="2877"/>
                <a:ext cx="2544" cy="1059"/>
                <a:chOff x="1608" y="14864"/>
                <a:chExt cx="3688" cy="1327"/>
              </a:xfrm>
            </p:grpSpPr>
            <p:grpSp>
              <p:nvGrpSpPr>
                <p:cNvPr id="69" name="Group 94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88" name="Line 9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9" name="Line 9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0" name="Line 9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1" name="Line 9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2" name="Line 9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3" name="Line 10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94" name="Group 101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82" name="Line 10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3" name="Line 10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4" name="Line 10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5" name="Line 10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6" name="Line 10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7" name="Line 10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95" name="Group 108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76" name="Line 10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7" name="Line 11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8" name="Line 11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9" name="Line 11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0" name="Line 11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1" name="Line 11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96" name="Group 115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70" name="Line 11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1" name="Line 11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2" name="Line 11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3" name="Line 11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4" name="Line 12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5" name="Line 12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97" name="Group 122"/>
            <p:cNvGrpSpPr>
              <a:grpSpLocks/>
            </p:cNvGrpSpPr>
            <p:nvPr/>
          </p:nvGrpSpPr>
          <p:grpSpPr bwMode="auto">
            <a:xfrm>
              <a:off x="4968" y="-48"/>
              <a:ext cx="2544" cy="2016"/>
              <a:chOff x="480" y="1920"/>
              <a:chExt cx="2544" cy="2016"/>
            </a:xfrm>
          </p:grpSpPr>
          <p:grpSp>
            <p:nvGrpSpPr>
              <p:cNvPr id="122" name="Group 123"/>
              <p:cNvGrpSpPr>
                <a:grpSpLocks/>
              </p:cNvGrpSpPr>
              <p:nvPr/>
            </p:nvGrpSpPr>
            <p:grpSpPr bwMode="auto">
              <a:xfrm>
                <a:off x="480" y="1920"/>
                <a:ext cx="2544" cy="1059"/>
                <a:chOff x="1608" y="14864"/>
                <a:chExt cx="3688" cy="1327"/>
              </a:xfrm>
            </p:grpSpPr>
            <p:grpSp>
              <p:nvGrpSpPr>
                <p:cNvPr id="123" name="Group 124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58" name="Line 12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9" name="Line 12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0" name="Line 12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1" name="Line 12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2" name="Line 12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3" name="Line 13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24" name="Group 131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52" name="Line 13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3" name="Line 13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4" name="Line 13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5" name="Line 13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6" name="Line 13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7" name="Line 13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25" name="Group 138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6" name="Line 13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7" name="Line 14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8" name="Line 14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9" name="Line 14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0" name="Line 14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" name="Line 14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26" name="Group 145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0" name="Line 14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" name="Line 14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2" name="Line 14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" name="Line 14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" name="Line 15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5" name="Line 15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127" name="Group 152"/>
              <p:cNvGrpSpPr>
                <a:grpSpLocks/>
              </p:cNvGrpSpPr>
              <p:nvPr/>
            </p:nvGrpSpPr>
            <p:grpSpPr bwMode="auto">
              <a:xfrm>
                <a:off x="480" y="2877"/>
                <a:ext cx="2544" cy="1059"/>
                <a:chOff x="1608" y="14864"/>
                <a:chExt cx="3688" cy="1327"/>
              </a:xfrm>
            </p:grpSpPr>
            <p:grpSp>
              <p:nvGrpSpPr>
                <p:cNvPr id="152" name="Group 153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30" name="Line 15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" name="Line 15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" name="Line 15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3" name="Line 15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4" name="Line 15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5" name="Line 15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53" name="Group 160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4" name="Line 16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" name="Line 16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" name="Line 16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7" name="Line 16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8" name="Line 16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" name="Line 16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54" name="Group 167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8" name="Line 16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" name="Line 16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" name="Line 17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" name="Line 17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" name="Line 17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" name="Line 17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55" name="Group 174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2" name="Line 17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" name="Line 17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" name="Line 17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" name="Line 17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" name="Line 17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" name="Line 18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</p:grpSp>
      <p:grpSp>
        <p:nvGrpSpPr>
          <p:cNvPr id="180" name="Group 181"/>
          <p:cNvGrpSpPr>
            <a:grpSpLocks/>
          </p:cNvGrpSpPr>
          <p:nvPr/>
        </p:nvGrpSpPr>
        <p:grpSpPr bwMode="auto">
          <a:xfrm>
            <a:off x="0" y="2276475"/>
            <a:ext cx="7543800" cy="2400300"/>
            <a:chOff x="0" y="-48"/>
            <a:chExt cx="7512" cy="2016"/>
          </a:xfrm>
        </p:grpSpPr>
        <p:grpSp>
          <p:nvGrpSpPr>
            <p:cNvPr id="181" name="Group 182"/>
            <p:cNvGrpSpPr>
              <a:grpSpLocks/>
            </p:cNvGrpSpPr>
            <p:nvPr/>
          </p:nvGrpSpPr>
          <p:grpSpPr bwMode="auto">
            <a:xfrm>
              <a:off x="0" y="-48"/>
              <a:ext cx="2544" cy="2016"/>
              <a:chOff x="480" y="1920"/>
              <a:chExt cx="2544" cy="2016"/>
            </a:xfrm>
          </p:grpSpPr>
          <p:grpSp>
            <p:nvGrpSpPr>
              <p:cNvPr id="182" name="Group 183"/>
              <p:cNvGrpSpPr>
                <a:grpSpLocks/>
              </p:cNvGrpSpPr>
              <p:nvPr/>
            </p:nvGrpSpPr>
            <p:grpSpPr bwMode="auto">
              <a:xfrm>
                <a:off x="480" y="1920"/>
                <a:ext cx="2544" cy="1059"/>
                <a:chOff x="1608" y="14864"/>
                <a:chExt cx="3688" cy="1327"/>
              </a:xfrm>
            </p:grpSpPr>
            <p:grpSp>
              <p:nvGrpSpPr>
                <p:cNvPr id="183" name="Group 184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352" name="Line 18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53" name="Line 18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54" name="Line 18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55" name="Line 18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56" name="Line 18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57" name="Line 19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84" name="Group 191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346" name="Line 19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47" name="Line 19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48" name="Line 19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49" name="Line 19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50" name="Line 19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51" name="Line 19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85" name="Group 198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340" name="Line 19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41" name="Line 20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42" name="Line 20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43" name="Line 20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44" name="Line 20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45" name="Line 20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86" name="Group 205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334" name="Line 20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35" name="Line 20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36" name="Line 20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37" name="Line 20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38" name="Line 21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39" name="Line 21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187" name="Group 212"/>
              <p:cNvGrpSpPr>
                <a:grpSpLocks/>
              </p:cNvGrpSpPr>
              <p:nvPr/>
            </p:nvGrpSpPr>
            <p:grpSpPr bwMode="auto">
              <a:xfrm>
                <a:off x="480" y="2877"/>
                <a:ext cx="2544" cy="1059"/>
                <a:chOff x="1608" y="14864"/>
                <a:chExt cx="3688" cy="1327"/>
              </a:xfrm>
            </p:grpSpPr>
            <p:grpSp>
              <p:nvGrpSpPr>
                <p:cNvPr id="188" name="Group 213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324" name="Line 21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5" name="Line 21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6" name="Line 21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7" name="Line 21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8" name="Line 21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9" name="Line 21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89" name="Group 220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318" name="Line 22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9" name="Line 22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0" name="Line 22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1" name="Line 22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2" name="Line 22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3" name="Line 22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14" name="Group 227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312" name="Line 22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3" name="Line 22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4" name="Line 23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5" name="Line 23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6" name="Line 23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7" name="Line 23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15" name="Group 234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306" name="Line 23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07" name="Line 23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08" name="Line 23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09" name="Line 23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0" name="Line 23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1" name="Line 24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216" name="Group 241"/>
            <p:cNvGrpSpPr>
              <a:grpSpLocks/>
            </p:cNvGrpSpPr>
            <p:nvPr/>
          </p:nvGrpSpPr>
          <p:grpSpPr bwMode="auto">
            <a:xfrm>
              <a:off x="2484" y="-48"/>
              <a:ext cx="2544" cy="2016"/>
              <a:chOff x="480" y="1920"/>
              <a:chExt cx="2544" cy="2016"/>
            </a:xfrm>
          </p:grpSpPr>
          <p:grpSp>
            <p:nvGrpSpPr>
              <p:cNvPr id="217" name="Group 242"/>
              <p:cNvGrpSpPr>
                <a:grpSpLocks/>
              </p:cNvGrpSpPr>
              <p:nvPr/>
            </p:nvGrpSpPr>
            <p:grpSpPr bwMode="auto">
              <a:xfrm>
                <a:off x="480" y="1920"/>
                <a:ext cx="2544" cy="1059"/>
                <a:chOff x="1608" y="14864"/>
                <a:chExt cx="3688" cy="1327"/>
              </a:xfrm>
            </p:grpSpPr>
            <p:grpSp>
              <p:nvGrpSpPr>
                <p:cNvPr id="242" name="Group 243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294" name="Line 24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5" name="Line 24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6" name="Line 24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7" name="Line 24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8" name="Line 24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9" name="Line 24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43" name="Group 250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88" name="Line 25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89" name="Line 25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0" name="Line 25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1" name="Line 25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2" name="Line 25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3" name="Line 25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44" name="Group 257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82" name="Line 25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83" name="Line 25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84" name="Line 26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85" name="Line 26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86" name="Line 26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87" name="Line 26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45" name="Group 264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76" name="Line 26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77" name="Line 26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78" name="Line 26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79" name="Line 26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80" name="Line 26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81" name="Line 27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246" name="Group 271"/>
              <p:cNvGrpSpPr>
                <a:grpSpLocks/>
              </p:cNvGrpSpPr>
              <p:nvPr/>
            </p:nvGrpSpPr>
            <p:grpSpPr bwMode="auto">
              <a:xfrm>
                <a:off x="480" y="2877"/>
                <a:ext cx="2544" cy="1059"/>
                <a:chOff x="1608" y="14864"/>
                <a:chExt cx="3688" cy="1327"/>
              </a:xfrm>
            </p:grpSpPr>
            <p:grpSp>
              <p:nvGrpSpPr>
                <p:cNvPr id="247" name="Group 272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266" name="Line 27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7" name="Line 27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8" name="Line 27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9" name="Line 27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70" name="Line 27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71" name="Line 27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72" name="Group 279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60" name="Line 28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1" name="Line 28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2" name="Line 28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3" name="Line 28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4" name="Line 28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5" name="Line 28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73" name="Group 286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54" name="Line 28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5" name="Line 28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6" name="Line 28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7" name="Line 29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8" name="Line 29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9" name="Line 29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74" name="Group 293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48" name="Line 29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49" name="Line 29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0" name="Line 29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1" name="Line 29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2" name="Line 29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3" name="Line 29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275" name="Group 300"/>
            <p:cNvGrpSpPr>
              <a:grpSpLocks/>
            </p:cNvGrpSpPr>
            <p:nvPr/>
          </p:nvGrpSpPr>
          <p:grpSpPr bwMode="auto">
            <a:xfrm>
              <a:off x="4968" y="-48"/>
              <a:ext cx="2544" cy="2016"/>
              <a:chOff x="480" y="1920"/>
              <a:chExt cx="2544" cy="2016"/>
            </a:xfrm>
          </p:grpSpPr>
          <p:grpSp>
            <p:nvGrpSpPr>
              <p:cNvPr id="300" name="Group 301"/>
              <p:cNvGrpSpPr>
                <a:grpSpLocks/>
              </p:cNvGrpSpPr>
              <p:nvPr/>
            </p:nvGrpSpPr>
            <p:grpSpPr bwMode="auto">
              <a:xfrm>
                <a:off x="480" y="1920"/>
                <a:ext cx="2544" cy="1059"/>
                <a:chOff x="1608" y="14864"/>
                <a:chExt cx="3688" cy="1327"/>
              </a:xfrm>
            </p:grpSpPr>
            <p:grpSp>
              <p:nvGrpSpPr>
                <p:cNvPr id="301" name="Group 302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236" name="Line 30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7" name="Line 30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8" name="Line 30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9" name="Line 30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40" name="Line 30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41" name="Line 30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02" name="Group 309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30" name="Line 31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1" name="Line 31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2" name="Line 31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3" name="Line 31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4" name="Line 31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5" name="Line 31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03" name="Group 316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24" name="Line 31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5" name="Line 31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6" name="Line 31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7" name="Line 32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8" name="Line 32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9" name="Line 32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04" name="Group 323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18" name="Line 32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9" name="Line 32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0" name="Line 32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1" name="Line 32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2" name="Line 32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3" name="Line 32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305" name="Group 330"/>
              <p:cNvGrpSpPr>
                <a:grpSpLocks/>
              </p:cNvGrpSpPr>
              <p:nvPr/>
            </p:nvGrpSpPr>
            <p:grpSpPr bwMode="auto">
              <a:xfrm>
                <a:off x="480" y="2877"/>
                <a:ext cx="2544" cy="1059"/>
                <a:chOff x="1608" y="14864"/>
                <a:chExt cx="3688" cy="1327"/>
              </a:xfrm>
            </p:grpSpPr>
            <p:grpSp>
              <p:nvGrpSpPr>
                <p:cNvPr id="330" name="Group 331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208" name="Line 33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9" name="Line 33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0" name="Line 33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1" name="Line 33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2" name="Line 33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3" name="Line 33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31" name="Group 338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02" name="Line 33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3" name="Line 34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4" name="Line 34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5" name="Line 34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6" name="Line 34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7" name="Line 34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32" name="Group 345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96" name="Line 34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7" name="Line 34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8" name="Line 34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9" name="Line 34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0" name="Line 35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1" name="Line 35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33" name="Group 352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90" name="Line 35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1" name="Line 35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2" name="Line 35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3" name="Line 35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4" name="Line 35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5" name="Line 35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</p:grpSp>
      <p:grpSp>
        <p:nvGrpSpPr>
          <p:cNvPr id="358" name="Group 359"/>
          <p:cNvGrpSpPr>
            <a:grpSpLocks/>
          </p:cNvGrpSpPr>
          <p:nvPr/>
        </p:nvGrpSpPr>
        <p:grpSpPr bwMode="auto">
          <a:xfrm>
            <a:off x="0" y="4563402"/>
            <a:ext cx="7543800" cy="2471738"/>
            <a:chOff x="0" y="-48"/>
            <a:chExt cx="7512" cy="2016"/>
          </a:xfrm>
        </p:grpSpPr>
        <p:grpSp>
          <p:nvGrpSpPr>
            <p:cNvPr id="359" name="Group 360"/>
            <p:cNvGrpSpPr>
              <a:grpSpLocks/>
            </p:cNvGrpSpPr>
            <p:nvPr/>
          </p:nvGrpSpPr>
          <p:grpSpPr bwMode="auto">
            <a:xfrm>
              <a:off x="0" y="-48"/>
              <a:ext cx="2544" cy="2016"/>
              <a:chOff x="480" y="1920"/>
              <a:chExt cx="2544" cy="2016"/>
            </a:xfrm>
          </p:grpSpPr>
          <p:grpSp>
            <p:nvGrpSpPr>
              <p:cNvPr id="360" name="Group 361"/>
              <p:cNvGrpSpPr>
                <a:grpSpLocks/>
              </p:cNvGrpSpPr>
              <p:nvPr/>
            </p:nvGrpSpPr>
            <p:grpSpPr bwMode="auto">
              <a:xfrm>
                <a:off x="480" y="1920"/>
                <a:ext cx="2544" cy="1059"/>
                <a:chOff x="1608" y="14864"/>
                <a:chExt cx="3688" cy="1327"/>
              </a:xfrm>
            </p:grpSpPr>
            <p:grpSp>
              <p:nvGrpSpPr>
                <p:cNvPr id="361" name="Group 362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530" name="Line 36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31" name="Line 36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32" name="Line 36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33" name="Line 36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34" name="Line 36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35" name="Line 36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62" name="Group 369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524" name="Line 37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5" name="Line 37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6" name="Line 37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7" name="Line 37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8" name="Line 37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9" name="Line 37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63" name="Group 376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518" name="Line 37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9" name="Line 37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0" name="Line 37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1" name="Line 38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2" name="Line 38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3" name="Line 38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64" name="Group 383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512" name="Line 38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3" name="Line 38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4" name="Line 38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5" name="Line 38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6" name="Line 38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7" name="Line 38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365" name="Group 390"/>
              <p:cNvGrpSpPr>
                <a:grpSpLocks/>
              </p:cNvGrpSpPr>
              <p:nvPr/>
            </p:nvGrpSpPr>
            <p:grpSpPr bwMode="auto">
              <a:xfrm>
                <a:off x="480" y="2877"/>
                <a:ext cx="2544" cy="1059"/>
                <a:chOff x="1608" y="14864"/>
                <a:chExt cx="3688" cy="1327"/>
              </a:xfrm>
            </p:grpSpPr>
            <p:grpSp>
              <p:nvGrpSpPr>
                <p:cNvPr id="366" name="Group 391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502" name="Line 39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03" name="Line 39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04" name="Line 39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05" name="Line 39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06" name="Line 39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07" name="Line 39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67" name="Group 398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96" name="Line 39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97" name="Line 40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98" name="Line 40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99" name="Line 40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00" name="Line 40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01" name="Line 40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92" name="Group 405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90" name="Line 40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91" name="Line 40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92" name="Line 40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93" name="Line 40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94" name="Line 41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95" name="Line 41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93" name="Group 412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84" name="Line 41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85" name="Line 41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86" name="Line 41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87" name="Line 41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88" name="Line 41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89" name="Line 41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394" name="Group 419"/>
            <p:cNvGrpSpPr>
              <a:grpSpLocks/>
            </p:cNvGrpSpPr>
            <p:nvPr/>
          </p:nvGrpSpPr>
          <p:grpSpPr bwMode="auto">
            <a:xfrm>
              <a:off x="2484" y="-48"/>
              <a:ext cx="2544" cy="2016"/>
              <a:chOff x="480" y="1920"/>
              <a:chExt cx="2544" cy="2016"/>
            </a:xfrm>
          </p:grpSpPr>
          <p:grpSp>
            <p:nvGrpSpPr>
              <p:cNvPr id="395" name="Group 420"/>
              <p:cNvGrpSpPr>
                <a:grpSpLocks/>
              </p:cNvGrpSpPr>
              <p:nvPr/>
            </p:nvGrpSpPr>
            <p:grpSpPr bwMode="auto">
              <a:xfrm>
                <a:off x="480" y="1920"/>
                <a:ext cx="2544" cy="1059"/>
                <a:chOff x="1608" y="14864"/>
                <a:chExt cx="3688" cy="1327"/>
              </a:xfrm>
            </p:grpSpPr>
            <p:grpSp>
              <p:nvGrpSpPr>
                <p:cNvPr id="420" name="Group 421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472" name="Line 42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73" name="Line 42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74" name="Line 42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75" name="Line 42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76" name="Line 42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77" name="Line 42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21" name="Group 428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66" name="Line 42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67" name="Line 43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68" name="Line 43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69" name="Line 43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70" name="Line 43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71" name="Line 43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22" name="Group 435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60" name="Line 43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61" name="Line 43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62" name="Line 43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63" name="Line 43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64" name="Line 44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65" name="Line 44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23" name="Group 442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54" name="Line 44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55" name="Line 44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56" name="Line 44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57" name="Line 44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58" name="Line 44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59" name="Line 44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424" name="Group 449"/>
              <p:cNvGrpSpPr>
                <a:grpSpLocks/>
              </p:cNvGrpSpPr>
              <p:nvPr/>
            </p:nvGrpSpPr>
            <p:grpSpPr bwMode="auto">
              <a:xfrm>
                <a:off x="480" y="2877"/>
                <a:ext cx="2544" cy="1059"/>
                <a:chOff x="1608" y="14864"/>
                <a:chExt cx="3688" cy="1327"/>
              </a:xfrm>
            </p:grpSpPr>
            <p:grpSp>
              <p:nvGrpSpPr>
                <p:cNvPr id="425" name="Group 450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444" name="Line 45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5" name="Line 45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6" name="Line 45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7" name="Line 45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8" name="Line 45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9" name="Line 45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50" name="Group 457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38" name="Line 45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9" name="Line 45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0" name="Line 46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1" name="Line 46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2" name="Line 46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3" name="Line 46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51" name="Group 464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32" name="Line 46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3" name="Line 46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4" name="Line 46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5" name="Line 46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6" name="Line 46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7" name="Line 47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52" name="Group 471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26" name="Line 47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27" name="Line 47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28" name="Line 47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29" name="Line 47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0" name="Line 47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1" name="Line 47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453" name="Group 478"/>
            <p:cNvGrpSpPr>
              <a:grpSpLocks/>
            </p:cNvGrpSpPr>
            <p:nvPr/>
          </p:nvGrpSpPr>
          <p:grpSpPr bwMode="auto">
            <a:xfrm>
              <a:off x="4968" y="-48"/>
              <a:ext cx="2544" cy="2016"/>
              <a:chOff x="480" y="1920"/>
              <a:chExt cx="2544" cy="2016"/>
            </a:xfrm>
          </p:grpSpPr>
          <p:grpSp>
            <p:nvGrpSpPr>
              <p:cNvPr id="478" name="Group 479"/>
              <p:cNvGrpSpPr>
                <a:grpSpLocks/>
              </p:cNvGrpSpPr>
              <p:nvPr/>
            </p:nvGrpSpPr>
            <p:grpSpPr bwMode="auto">
              <a:xfrm>
                <a:off x="480" y="1920"/>
                <a:ext cx="2544" cy="1059"/>
                <a:chOff x="1608" y="14864"/>
                <a:chExt cx="3688" cy="1327"/>
              </a:xfrm>
            </p:grpSpPr>
            <p:grpSp>
              <p:nvGrpSpPr>
                <p:cNvPr id="479" name="Group 480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414" name="Line 48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5" name="Line 48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6" name="Line 48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7" name="Line 48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8" name="Line 48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9" name="Line 48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80" name="Group 487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08" name="Line 48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09" name="Line 48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0" name="Line 49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1" name="Line 49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2" name="Line 49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3" name="Line 49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81" name="Group 494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02" name="Line 49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03" name="Line 49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04" name="Line 49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05" name="Line 49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06" name="Line 49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07" name="Line 50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82" name="Group 501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396" name="Line 50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97" name="Line 50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98" name="Line 50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99" name="Line 50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00" name="Line 50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01" name="Line 50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483" name="Group 508"/>
              <p:cNvGrpSpPr>
                <a:grpSpLocks/>
              </p:cNvGrpSpPr>
              <p:nvPr/>
            </p:nvGrpSpPr>
            <p:grpSpPr bwMode="auto">
              <a:xfrm>
                <a:off x="480" y="2877"/>
                <a:ext cx="2544" cy="1059"/>
                <a:chOff x="1608" y="14864"/>
                <a:chExt cx="3688" cy="1327"/>
              </a:xfrm>
            </p:grpSpPr>
            <p:grpSp>
              <p:nvGrpSpPr>
                <p:cNvPr id="508" name="Group 509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386" name="Line 51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87" name="Line 51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88" name="Line 51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89" name="Line 51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90" name="Line 51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91" name="Line 51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509" name="Group 516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380" name="Line 51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81" name="Line 51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82" name="Line 51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83" name="Line 52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84" name="Line 52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85" name="Line 52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510" name="Group 523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374" name="Line 52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5" name="Line 52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6" name="Line 52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7" name="Line 52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8" name="Line 52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9" name="Line 52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511" name="Group 530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368" name="Line 53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69" name="Line 53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0" name="Line 53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1" name="Line 53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2" name="Line 53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3" name="Line 53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</p:grpSp>
      <p:sp>
        <p:nvSpPr>
          <p:cNvPr id="536" name="Line 539"/>
          <p:cNvSpPr>
            <a:spLocks noChangeShapeType="1"/>
          </p:cNvSpPr>
          <p:nvPr/>
        </p:nvSpPr>
        <p:spPr bwMode="auto">
          <a:xfrm flipH="1" flipV="1">
            <a:off x="3969544" y="260350"/>
            <a:ext cx="0" cy="63373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37" name="Line 538"/>
          <p:cNvSpPr>
            <a:spLocks noChangeShapeType="1"/>
          </p:cNvSpPr>
          <p:nvPr/>
        </p:nvSpPr>
        <p:spPr bwMode="auto">
          <a:xfrm>
            <a:off x="188119" y="3933825"/>
            <a:ext cx="6426994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38" name="Text Box 541"/>
          <p:cNvSpPr txBox="1">
            <a:spLocks noChangeArrowheads="1"/>
          </p:cNvSpPr>
          <p:nvPr/>
        </p:nvSpPr>
        <p:spPr bwMode="auto">
          <a:xfrm>
            <a:off x="3644503" y="260350"/>
            <a:ext cx="36552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 dirty="0"/>
              <a:t>у</a:t>
            </a:r>
          </a:p>
        </p:txBody>
      </p:sp>
      <p:sp>
        <p:nvSpPr>
          <p:cNvPr id="539" name="Text Box 540"/>
          <p:cNvSpPr txBox="1">
            <a:spLocks noChangeArrowheads="1"/>
          </p:cNvSpPr>
          <p:nvPr/>
        </p:nvSpPr>
        <p:spPr bwMode="auto">
          <a:xfrm>
            <a:off x="6294791" y="3947920"/>
            <a:ext cx="36552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 dirty="0"/>
              <a:t>х</a:t>
            </a:r>
          </a:p>
        </p:txBody>
      </p:sp>
      <p:pic>
        <p:nvPicPr>
          <p:cNvPr id="540" name="Picture 54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6738" y="1844676"/>
            <a:ext cx="5831681" cy="417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1" name="Прямоугольник 540"/>
          <p:cNvSpPr/>
          <p:nvPr/>
        </p:nvSpPr>
        <p:spPr>
          <a:xfrm>
            <a:off x="7324932" y="322340"/>
            <a:ext cx="18735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Дева</a:t>
            </a:r>
            <a:endParaRPr lang="ru-RU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96669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0"/>
            <a:ext cx="7543800" cy="2400300"/>
            <a:chOff x="0" y="-48"/>
            <a:chExt cx="7512" cy="2016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0" y="-48"/>
              <a:ext cx="2544" cy="2016"/>
              <a:chOff x="480" y="1920"/>
              <a:chExt cx="2544" cy="2016"/>
            </a:xfrm>
          </p:grpSpPr>
          <p:grpSp>
            <p:nvGrpSpPr>
              <p:cNvPr id="4" name="Group 5"/>
              <p:cNvGrpSpPr>
                <a:grpSpLocks/>
              </p:cNvGrpSpPr>
              <p:nvPr/>
            </p:nvGrpSpPr>
            <p:grpSpPr bwMode="auto">
              <a:xfrm>
                <a:off x="480" y="1920"/>
                <a:ext cx="2544" cy="1059"/>
                <a:chOff x="1608" y="14864"/>
                <a:chExt cx="3688" cy="1327"/>
              </a:xfrm>
            </p:grpSpPr>
            <p:grpSp>
              <p:nvGrpSpPr>
                <p:cNvPr id="5" name="Group 6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174" name="Line 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5" name="Line 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6" name="Line 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7" name="Line 1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8" name="Line 1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9" name="Line 1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6" name="Group 13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68" name="Line 1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9" name="Line 1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0" name="Line 1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1" name="Line 1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2" name="Line 1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3" name="Line 1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7" name="Group 20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62" name="Line 2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3" name="Line 2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4" name="Line 2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5" name="Line 2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6" name="Line 2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7" name="Line 2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8" name="Group 27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56" name="Line 2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7" name="Line 2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8" name="Line 3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9" name="Line 3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0" name="Line 3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1" name="Line 3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9" name="Group 34"/>
              <p:cNvGrpSpPr>
                <a:grpSpLocks/>
              </p:cNvGrpSpPr>
              <p:nvPr/>
            </p:nvGrpSpPr>
            <p:grpSpPr bwMode="auto">
              <a:xfrm>
                <a:off x="480" y="2877"/>
                <a:ext cx="2544" cy="1059"/>
                <a:chOff x="1608" y="14864"/>
                <a:chExt cx="3688" cy="1327"/>
              </a:xfrm>
            </p:grpSpPr>
            <p:grpSp>
              <p:nvGrpSpPr>
                <p:cNvPr id="10" name="Group 35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146" name="Line 3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7" name="Line 3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8" name="Line 3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9" name="Line 3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0" name="Line 4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1" name="Line 4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1" name="Group 42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40" name="Line 4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1" name="Line 4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2" name="Line 4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3" name="Line 4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4" name="Line 4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5" name="Line 4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6" name="Group 49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34" name="Line 5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5" name="Line 5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6" name="Line 5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7" name="Line 5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8" name="Line 5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9" name="Line 5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7" name="Group 56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28" name="Line 5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29" name="Line 5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0" name="Line 5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1" name="Line 6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2" name="Line 6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3" name="Line 6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38" name="Group 63"/>
            <p:cNvGrpSpPr>
              <a:grpSpLocks/>
            </p:cNvGrpSpPr>
            <p:nvPr/>
          </p:nvGrpSpPr>
          <p:grpSpPr bwMode="auto">
            <a:xfrm>
              <a:off x="2484" y="-48"/>
              <a:ext cx="2544" cy="2016"/>
              <a:chOff x="480" y="1920"/>
              <a:chExt cx="2544" cy="2016"/>
            </a:xfrm>
          </p:grpSpPr>
          <p:grpSp>
            <p:nvGrpSpPr>
              <p:cNvPr id="39" name="Group 64"/>
              <p:cNvGrpSpPr>
                <a:grpSpLocks/>
              </p:cNvGrpSpPr>
              <p:nvPr/>
            </p:nvGrpSpPr>
            <p:grpSpPr bwMode="auto">
              <a:xfrm>
                <a:off x="480" y="1920"/>
                <a:ext cx="2544" cy="1059"/>
                <a:chOff x="1608" y="14864"/>
                <a:chExt cx="3688" cy="1327"/>
              </a:xfrm>
            </p:grpSpPr>
            <p:grpSp>
              <p:nvGrpSpPr>
                <p:cNvPr id="64" name="Group 65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116" name="Line 6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7" name="Line 6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8" name="Line 6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9" name="Line 6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20" name="Line 7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21" name="Line 7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65" name="Group 72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10" name="Line 7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1" name="Line 7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2" name="Line 7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3" name="Line 7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4" name="Line 7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5" name="Line 7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66" name="Group 79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04" name="Line 8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5" name="Line 8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6" name="Line 8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7" name="Line 8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8" name="Line 8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9" name="Line 8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67" name="Group 86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98" name="Line 8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9" name="Line 8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0" name="Line 8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1" name="Line 9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2" name="Line 9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3" name="Line 9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68" name="Group 93"/>
              <p:cNvGrpSpPr>
                <a:grpSpLocks/>
              </p:cNvGrpSpPr>
              <p:nvPr/>
            </p:nvGrpSpPr>
            <p:grpSpPr bwMode="auto">
              <a:xfrm>
                <a:off x="480" y="2877"/>
                <a:ext cx="2544" cy="1059"/>
                <a:chOff x="1608" y="14864"/>
                <a:chExt cx="3688" cy="1327"/>
              </a:xfrm>
            </p:grpSpPr>
            <p:grpSp>
              <p:nvGrpSpPr>
                <p:cNvPr id="69" name="Group 94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88" name="Line 9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9" name="Line 9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0" name="Line 9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1" name="Line 9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2" name="Line 9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3" name="Line 10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94" name="Group 101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82" name="Line 10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3" name="Line 10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4" name="Line 10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5" name="Line 10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6" name="Line 10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7" name="Line 10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95" name="Group 108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76" name="Line 10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7" name="Line 11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8" name="Line 11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9" name="Line 11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0" name="Line 11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1" name="Line 11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96" name="Group 115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70" name="Line 11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1" name="Line 11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2" name="Line 11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3" name="Line 11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4" name="Line 12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5" name="Line 12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97" name="Group 122"/>
            <p:cNvGrpSpPr>
              <a:grpSpLocks/>
            </p:cNvGrpSpPr>
            <p:nvPr/>
          </p:nvGrpSpPr>
          <p:grpSpPr bwMode="auto">
            <a:xfrm>
              <a:off x="4968" y="-48"/>
              <a:ext cx="2544" cy="2016"/>
              <a:chOff x="480" y="1920"/>
              <a:chExt cx="2544" cy="2016"/>
            </a:xfrm>
          </p:grpSpPr>
          <p:grpSp>
            <p:nvGrpSpPr>
              <p:cNvPr id="122" name="Group 123"/>
              <p:cNvGrpSpPr>
                <a:grpSpLocks/>
              </p:cNvGrpSpPr>
              <p:nvPr/>
            </p:nvGrpSpPr>
            <p:grpSpPr bwMode="auto">
              <a:xfrm>
                <a:off x="480" y="1920"/>
                <a:ext cx="2544" cy="1059"/>
                <a:chOff x="1608" y="14864"/>
                <a:chExt cx="3688" cy="1327"/>
              </a:xfrm>
            </p:grpSpPr>
            <p:grpSp>
              <p:nvGrpSpPr>
                <p:cNvPr id="123" name="Group 124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58" name="Line 12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9" name="Line 12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0" name="Line 12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1" name="Line 12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2" name="Line 12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3" name="Line 13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24" name="Group 131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52" name="Line 13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3" name="Line 13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4" name="Line 13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5" name="Line 13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6" name="Line 13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7" name="Line 13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25" name="Group 138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6" name="Line 13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7" name="Line 14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8" name="Line 14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9" name="Line 14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0" name="Line 14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" name="Line 14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26" name="Group 145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0" name="Line 14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" name="Line 14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2" name="Line 14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" name="Line 14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" name="Line 15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5" name="Line 15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127" name="Group 152"/>
              <p:cNvGrpSpPr>
                <a:grpSpLocks/>
              </p:cNvGrpSpPr>
              <p:nvPr/>
            </p:nvGrpSpPr>
            <p:grpSpPr bwMode="auto">
              <a:xfrm>
                <a:off x="480" y="2877"/>
                <a:ext cx="2544" cy="1059"/>
                <a:chOff x="1608" y="14864"/>
                <a:chExt cx="3688" cy="1327"/>
              </a:xfrm>
            </p:grpSpPr>
            <p:grpSp>
              <p:nvGrpSpPr>
                <p:cNvPr id="152" name="Group 153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30" name="Line 15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" name="Line 15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" name="Line 15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3" name="Line 15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4" name="Line 15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5" name="Line 15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53" name="Group 160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4" name="Line 16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" name="Line 16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" name="Line 16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7" name="Line 16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8" name="Line 16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" name="Line 16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54" name="Group 167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8" name="Line 16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" name="Line 16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" name="Line 17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" name="Line 17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" name="Line 17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" name="Line 17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55" name="Group 174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2" name="Line 17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" name="Line 17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" name="Line 17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" name="Line 17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" name="Line 17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" name="Line 18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</p:grpSp>
      <p:grpSp>
        <p:nvGrpSpPr>
          <p:cNvPr id="180" name="Group 181"/>
          <p:cNvGrpSpPr>
            <a:grpSpLocks/>
          </p:cNvGrpSpPr>
          <p:nvPr/>
        </p:nvGrpSpPr>
        <p:grpSpPr bwMode="auto">
          <a:xfrm>
            <a:off x="0" y="2276475"/>
            <a:ext cx="7543800" cy="2400300"/>
            <a:chOff x="0" y="-48"/>
            <a:chExt cx="7512" cy="2016"/>
          </a:xfrm>
        </p:grpSpPr>
        <p:grpSp>
          <p:nvGrpSpPr>
            <p:cNvPr id="181" name="Group 182"/>
            <p:cNvGrpSpPr>
              <a:grpSpLocks/>
            </p:cNvGrpSpPr>
            <p:nvPr/>
          </p:nvGrpSpPr>
          <p:grpSpPr bwMode="auto">
            <a:xfrm>
              <a:off x="0" y="-48"/>
              <a:ext cx="2544" cy="2016"/>
              <a:chOff x="480" y="1920"/>
              <a:chExt cx="2544" cy="2016"/>
            </a:xfrm>
          </p:grpSpPr>
          <p:grpSp>
            <p:nvGrpSpPr>
              <p:cNvPr id="182" name="Group 183"/>
              <p:cNvGrpSpPr>
                <a:grpSpLocks/>
              </p:cNvGrpSpPr>
              <p:nvPr/>
            </p:nvGrpSpPr>
            <p:grpSpPr bwMode="auto">
              <a:xfrm>
                <a:off x="480" y="1920"/>
                <a:ext cx="2544" cy="1059"/>
                <a:chOff x="1608" y="14864"/>
                <a:chExt cx="3688" cy="1327"/>
              </a:xfrm>
            </p:grpSpPr>
            <p:grpSp>
              <p:nvGrpSpPr>
                <p:cNvPr id="183" name="Group 184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352" name="Line 18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53" name="Line 18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54" name="Line 18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55" name="Line 18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56" name="Line 18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57" name="Line 19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84" name="Group 191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346" name="Line 19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47" name="Line 19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48" name="Line 19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49" name="Line 19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50" name="Line 19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51" name="Line 19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85" name="Group 198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340" name="Line 19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41" name="Line 20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42" name="Line 20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43" name="Line 20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44" name="Line 20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45" name="Line 20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86" name="Group 205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334" name="Line 20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35" name="Line 20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36" name="Line 20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37" name="Line 20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38" name="Line 21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39" name="Line 21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187" name="Group 212"/>
              <p:cNvGrpSpPr>
                <a:grpSpLocks/>
              </p:cNvGrpSpPr>
              <p:nvPr/>
            </p:nvGrpSpPr>
            <p:grpSpPr bwMode="auto">
              <a:xfrm>
                <a:off x="480" y="2877"/>
                <a:ext cx="2544" cy="1059"/>
                <a:chOff x="1608" y="14864"/>
                <a:chExt cx="3688" cy="1327"/>
              </a:xfrm>
            </p:grpSpPr>
            <p:grpSp>
              <p:nvGrpSpPr>
                <p:cNvPr id="188" name="Group 213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324" name="Line 21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5" name="Line 21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6" name="Line 21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7" name="Line 21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8" name="Line 21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9" name="Line 21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89" name="Group 220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318" name="Line 22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9" name="Line 22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0" name="Line 22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1" name="Line 22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2" name="Line 22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3" name="Line 22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14" name="Group 227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312" name="Line 22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3" name="Line 22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4" name="Line 23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5" name="Line 23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6" name="Line 23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7" name="Line 23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15" name="Group 234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306" name="Line 23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07" name="Line 23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08" name="Line 23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09" name="Line 23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0" name="Line 23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1" name="Line 24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216" name="Group 241"/>
            <p:cNvGrpSpPr>
              <a:grpSpLocks/>
            </p:cNvGrpSpPr>
            <p:nvPr/>
          </p:nvGrpSpPr>
          <p:grpSpPr bwMode="auto">
            <a:xfrm>
              <a:off x="2484" y="-48"/>
              <a:ext cx="2544" cy="2016"/>
              <a:chOff x="480" y="1920"/>
              <a:chExt cx="2544" cy="2016"/>
            </a:xfrm>
          </p:grpSpPr>
          <p:grpSp>
            <p:nvGrpSpPr>
              <p:cNvPr id="217" name="Group 242"/>
              <p:cNvGrpSpPr>
                <a:grpSpLocks/>
              </p:cNvGrpSpPr>
              <p:nvPr/>
            </p:nvGrpSpPr>
            <p:grpSpPr bwMode="auto">
              <a:xfrm>
                <a:off x="480" y="1920"/>
                <a:ext cx="2544" cy="1059"/>
                <a:chOff x="1608" y="14864"/>
                <a:chExt cx="3688" cy="1327"/>
              </a:xfrm>
            </p:grpSpPr>
            <p:grpSp>
              <p:nvGrpSpPr>
                <p:cNvPr id="242" name="Group 243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294" name="Line 24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5" name="Line 24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6" name="Line 24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7" name="Line 24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8" name="Line 24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9" name="Line 24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43" name="Group 250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88" name="Line 25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89" name="Line 25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0" name="Line 25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1" name="Line 25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2" name="Line 25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3" name="Line 25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44" name="Group 257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82" name="Line 25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83" name="Line 25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84" name="Line 26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85" name="Line 26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86" name="Line 26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87" name="Line 26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45" name="Group 264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76" name="Line 26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77" name="Line 26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78" name="Line 26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79" name="Line 26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80" name="Line 26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81" name="Line 27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246" name="Group 271"/>
              <p:cNvGrpSpPr>
                <a:grpSpLocks/>
              </p:cNvGrpSpPr>
              <p:nvPr/>
            </p:nvGrpSpPr>
            <p:grpSpPr bwMode="auto">
              <a:xfrm>
                <a:off x="480" y="2877"/>
                <a:ext cx="2544" cy="1059"/>
                <a:chOff x="1608" y="14864"/>
                <a:chExt cx="3688" cy="1327"/>
              </a:xfrm>
            </p:grpSpPr>
            <p:grpSp>
              <p:nvGrpSpPr>
                <p:cNvPr id="247" name="Group 272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266" name="Line 27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7" name="Line 27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8" name="Line 27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9" name="Line 27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70" name="Line 27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71" name="Line 27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72" name="Group 279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60" name="Line 28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1" name="Line 28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2" name="Line 28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3" name="Line 28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4" name="Line 28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5" name="Line 28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73" name="Group 286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54" name="Line 28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5" name="Line 28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6" name="Line 28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7" name="Line 29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8" name="Line 29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9" name="Line 29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74" name="Group 293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48" name="Line 29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49" name="Line 29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0" name="Line 29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1" name="Line 29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2" name="Line 29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3" name="Line 29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275" name="Group 300"/>
            <p:cNvGrpSpPr>
              <a:grpSpLocks/>
            </p:cNvGrpSpPr>
            <p:nvPr/>
          </p:nvGrpSpPr>
          <p:grpSpPr bwMode="auto">
            <a:xfrm>
              <a:off x="4968" y="-48"/>
              <a:ext cx="2544" cy="2016"/>
              <a:chOff x="480" y="1920"/>
              <a:chExt cx="2544" cy="2016"/>
            </a:xfrm>
          </p:grpSpPr>
          <p:grpSp>
            <p:nvGrpSpPr>
              <p:cNvPr id="300" name="Group 301"/>
              <p:cNvGrpSpPr>
                <a:grpSpLocks/>
              </p:cNvGrpSpPr>
              <p:nvPr/>
            </p:nvGrpSpPr>
            <p:grpSpPr bwMode="auto">
              <a:xfrm>
                <a:off x="480" y="1920"/>
                <a:ext cx="2544" cy="1059"/>
                <a:chOff x="1608" y="14864"/>
                <a:chExt cx="3688" cy="1327"/>
              </a:xfrm>
            </p:grpSpPr>
            <p:grpSp>
              <p:nvGrpSpPr>
                <p:cNvPr id="301" name="Group 302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236" name="Line 30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7" name="Line 30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8" name="Line 30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9" name="Line 30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40" name="Line 30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41" name="Line 30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02" name="Group 309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30" name="Line 31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1" name="Line 31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2" name="Line 31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3" name="Line 31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4" name="Line 31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5" name="Line 31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03" name="Group 316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24" name="Line 31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5" name="Line 31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6" name="Line 31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7" name="Line 32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8" name="Line 32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9" name="Line 32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04" name="Group 323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18" name="Line 32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9" name="Line 32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0" name="Line 32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1" name="Line 32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2" name="Line 32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3" name="Line 32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305" name="Group 330"/>
              <p:cNvGrpSpPr>
                <a:grpSpLocks/>
              </p:cNvGrpSpPr>
              <p:nvPr/>
            </p:nvGrpSpPr>
            <p:grpSpPr bwMode="auto">
              <a:xfrm>
                <a:off x="480" y="2877"/>
                <a:ext cx="2544" cy="1059"/>
                <a:chOff x="1608" y="14864"/>
                <a:chExt cx="3688" cy="1327"/>
              </a:xfrm>
            </p:grpSpPr>
            <p:grpSp>
              <p:nvGrpSpPr>
                <p:cNvPr id="330" name="Group 331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208" name="Line 33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9" name="Line 33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0" name="Line 33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1" name="Line 33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2" name="Line 33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3" name="Line 33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31" name="Group 338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02" name="Line 33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3" name="Line 34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4" name="Line 34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5" name="Line 34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6" name="Line 34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7" name="Line 34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32" name="Group 345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96" name="Line 34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7" name="Line 34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8" name="Line 34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9" name="Line 34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0" name="Line 35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1" name="Line 35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33" name="Group 352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90" name="Line 35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1" name="Line 35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2" name="Line 35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3" name="Line 35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4" name="Line 35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5" name="Line 35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</p:grpSp>
      <p:grpSp>
        <p:nvGrpSpPr>
          <p:cNvPr id="358" name="Group 359"/>
          <p:cNvGrpSpPr>
            <a:grpSpLocks/>
          </p:cNvGrpSpPr>
          <p:nvPr/>
        </p:nvGrpSpPr>
        <p:grpSpPr bwMode="auto">
          <a:xfrm>
            <a:off x="0" y="4552950"/>
            <a:ext cx="7543800" cy="2471738"/>
            <a:chOff x="0" y="-48"/>
            <a:chExt cx="7512" cy="2016"/>
          </a:xfrm>
        </p:grpSpPr>
        <p:grpSp>
          <p:nvGrpSpPr>
            <p:cNvPr id="359" name="Group 360"/>
            <p:cNvGrpSpPr>
              <a:grpSpLocks/>
            </p:cNvGrpSpPr>
            <p:nvPr/>
          </p:nvGrpSpPr>
          <p:grpSpPr bwMode="auto">
            <a:xfrm>
              <a:off x="0" y="-48"/>
              <a:ext cx="2544" cy="2016"/>
              <a:chOff x="480" y="1920"/>
              <a:chExt cx="2544" cy="2016"/>
            </a:xfrm>
          </p:grpSpPr>
          <p:grpSp>
            <p:nvGrpSpPr>
              <p:cNvPr id="360" name="Group 361"/>
              <p:cNvGrpSpPr>
                <a:grpSpLocks/>
              </p:cNvGrpSpPr>
              <p:nvPr/>
            </p:nvGrpSpPr>
            <p:grpSpPr bwMode="auto">
              <a:xfrm>
                <a:off x="480" y="1920"/>
                <a:ext cx="2544" cy="1059"/>
                <a:chOff x="1608" y="14864"/>
                <a:chExt cx="3688" cy="1327"/>
              </a:xfrm>
            </p:grpSpPr>
            <p:grpSp>
              <p:nvGrpSpPr>
                <p:cNvPr id="361" name="Group 362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530" name="Line 36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31" name="Line 36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32" name="Line 36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33" name="Line 36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34" name="Line 36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35" name="Line 36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62" name="Group 369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524" name="Line 37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5" name="Line 37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6" name="Line 37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7" name="Line 37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8" name="Line 37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9" name="Line 37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63" name="Group 376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518" name="Line 37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9" name="Line 37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0" name="Line 37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1" name="Line 38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2" name="Line 38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3" name="Line 38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64" name="Group 383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512" name="Line 38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3" name="Line 38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4" name="Line 38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5" name="Line 38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6" name="Line 38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7" name="Line 38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365" name="Group 390"/>
              <p:cNvGrpSpPr>
                <a:grpSpLocks/>
              </p:cNvGrpSpPr>
              <p:nvPr/>
            </p:nvGrpSpPr>
            <p:grpSpPr bwMode="auto">
              <a:xfrm>
                <a:off x="480" y="2877"/>
                <a:ext cx="2544" cy="1059"/>
                <a:chOff x="1608" y="14864"/>
                <a:chExt cx="3688" cy="1327"/>
              </a:xfrm>
            </p:grpSpPr>
            <p:grpSp>
              <p:nvGrpSpPr>
                <p:cNvPr id="366" name="Group 391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502" name="Line 39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03" name="Line 39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04" name="Line 39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05" name="Line 39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06" name="Line 39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07" name="Line 39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67" name="Group 398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96" name="Line 39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97" name="Line 40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98" name="Line 40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99" name="Line 40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00" name="Line 40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01" name="Line 40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92" name="Group 405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90" name="Line 40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91" name="Line 40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92" name="Line 40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93" name="Line 40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94" name="Line 41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95" name="Line 41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93" name="Group 412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84" name="Line 41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85" name="Line 41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86" name="Line 41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87" name="Line 41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88" name="Line 41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89" name="Line 41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394" name="Group 419"/>
            <p:cNvGrpSpPr>
              <a:grpSpLocks/>
            </p:cNvGrpSpPr>
            <p:nvPr/>
          </p:nvGrpSpPr>
          <p:grpSpPr bwMode="auto">
            <a:xfrm>
              <a:off x="2484" y="-48"/>
              <a:ext cx="2544" cy="2016"/>
              <a:chOff x="480" y="1920"/>
              <a:chExt cx="2544" cy="2016"/>
            </a:xfrm>
          </p:grpSpPr>
          <p:grpSp>
            <p:nvGrpSpPr>
              <p:cNvPr id="395" name="Group 420"/>
              <p:cNvGrpSpPr>
                <a:grpSpLocks/>
              </p:cNvGrpSpPr>
              <p:nvPr/>
            </p:nvGrpSpPr>
            <p:grpSpPr bwMode="auto">
              <a:xfrm>
                <a:off x="480" y="1920"/>
                <a:ext cx="2544" cy="1059"/>
                <a:chOff x="1608" y="14864"/>
                <a:chExt cx="3688" cy="1327"/>
              </a:xfrm>
            </p:grpSpPr>
            <p:grpSp>
              <p:nvGrpSpPr>
                <p:cNvPr id="420" name="Group 421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472" name="Line 42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73" name="Line 42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74" name="Line 42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75" name="Line 42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76" name="Line 42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77" name="Line 42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21" name="Group 428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66" name="Line 42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67" name="Line 43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68" name="Line 43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69" name="Line 43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70" name="Line 43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71" name="Line 43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22" name="Group 435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60" name="Line 43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61" name="Line 43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62" name="Line 43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63" name="Line 43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64" name="Line 44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65" name="Line 44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23" name="Group 442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54" name="Line 44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55" name="Line 44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56" name="Line 44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57" name="Line 44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58" name="Line 44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59" name="Line 44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424" name="Group 449"/>
              <p:cNvGrpSpPr>
                <a:grpSpLocks/>
              </p:cNvGrpSpPr>
              <p:nvPr/>
            </p:nvGrpSpPr>
            <p:grpSpPr bwMode="auto">
              <a:xfrm>
                <a:off x="480" y="2877"/>
                <a:ext cx="2544" cy="1059"/>
                <a:chOff x="1608" y="14864"/>
                <a:chExt cx="3688" cy="1327"/>
              </a:xfrm>
            </p:grpSpPr>
            <p:grpSp>
              <p:nvGrpSpPr>
                <p:cNvPr id="425" name="Group 450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444" name="Line 45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5" name="Line 45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6" name="Line 45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7" name="Line 45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8" name="Line 45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9" name="Line 45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50" name="Group 457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38" name="Line 45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9" name="Line 45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0" name="Line 46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1" name="Line 46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2" name="Line 46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3" name="Line 46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51" name="Group 464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32" name="Line 46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3" name="Line 46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4" name="Line 46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5" name="Line 46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6" name="Line 46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7" name="Line 47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52" name="Group 471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26" name="Line 47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27" name="Line 47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28" name="Line 47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29" name="Line 47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0" name="Line 47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1" name="Line 47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453" name="Group 478"/>
            <p:cNvGrpSpPr>
              <a:grpSpLocks/>
            </p:cNvGrpSpPr>
            <p:nvPr/>
          </p:nvGrpSpPr>
          <p:grpSpPr bwMode="auto">
            <a:xfrm>
              <a:off x="4968" y="-48"/>
              <a:ext cx="2544" cy="2016"/>
              <a:chOff x="480" y="1920"/>
              <a:chExt cx="2544" cy="2016"/>
            </a:xfrm>
          </p:grpSpPr>
          <p:grpSp>
            <p:nvGrpSpPr>
              <p:cNvPr id="478" name="Group 479"/>
              <p:cNvGrpSpPr>
                <a:grpSpLocks/>
              </p:cNvGrpSpPr>
              <p:nvPr/>
            </p:nvGrpSpPr>
            <p:grpSpPr bwMode="auto">
              <a:xfrm>
                <a:off x="480" y="1920"/>
                <a:ext cx="2544" cy="1059"/>
                <a:chOff x="1608" y="14864"/>
                <a:chExt cx="3688" cy="1327"/>
              </a:xfrm>
            </p:grpSpPr>
            <p:grpSp>
              <p:nvGrpSpPr>
                <p:cNvPr id="479" name="Group 480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414" name="Line 48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5" name="Line 48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6" name="Line 48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7" name="Line 48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8" name="Line 48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9" name="Line 48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80" name="Group 487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08" name="Line 48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09" name="Line 48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0" name="Line 49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1" name="Line 49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2" name="Line 49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3" name="Line 49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81" name="Group 494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02" name="Line 49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03" name="Line 49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04" name="Line 49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05" name="Line 49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06" name="Line 49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07" name="Line 50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82" name="Group 501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396" name="Line 50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97" name="Line 50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98" name="Line 50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99" name="Line 50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00" name="Line 50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01" name="Line 50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483" name="Group 508"/>
              <p:cNvGrpSpPr>
                <a:grpSpLocks/>
              </p:cNvGrpSpPr>
              <p:nvPr/>
            </p:nvGrpSpPr>
            <p:grpSpPr bwMode="auto">
              <a:xfrm>
                <a:off x="480" y="2877"/>
                <a:ext cx="2544" cy="1059"/>
                <a:chOff x="1608" y="14864"/>
                <a:chExt cx="3688" cy="1327"/>
              </a:xfrm>
            </p:grpSpPr>
            <p:grpSp>
              <p:nvGrpSpPr>
                <p:cNvPr id="508" name="Group 509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386" name="Line 51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87" name="Line 51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88" name="Line 51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89" name="Line 51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90" name="Line 51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91" name="Line 51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509" name="Group 516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380" name="Line 51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81" name="Line 51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82" name="Line 51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83" name="Line 52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84" name="Line 52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85" name="Line 52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510" name="Group 523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374" name="Line 52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5" name="Line 52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6" name="Line 52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7" name="Line 52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8" name="Line 52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9" name="Line 52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511" name="Group 530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368" name="Line 53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69" name="Line 53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0" name="Line 53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1" name="Line 53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2" name="Line 53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3" name="Line 53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</p:grpSp>
      <p:sp>
        <p:nvSpPr>
          <p:cNvPr id="536" name="Line 539"/>
          <p:cNvSpPr>
            <a:spLocks noChangeShapeType="1"/>
          </p:cNvSpPr>
          <p:nvPr/>
        </p:nvSpPr>
        <p:spPr bwMode="auto">
          <a:xfrm flipH="1" flipV="1">
            <a:off x="3969544" y="260350"/>
            <a:ext cx="0" cy="63373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37" name="Line 538"/>
          <p:cNvSpPr>
            <a:spLocks noChangeShapeType="1"/>
          </p:cNvSpPr>
          <p:nvPr/>
        </p:nvSpPr>
        <p:spPr bwMode="auto">
          <a:xfrm>
            <a:off x="188119" y="3933825"/>
            <a:ext cx="6426994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38" name="Text Box 541"/>
          <p:cNvSpPr txBox="1">
            <a:spLocks noChangeArrowheads="1"/>
          </p:cNvSpPr>
          <p:nvPr/>
        </p:nvSpPr>
        <p:spPr bwMode="auto">
          <a:xfrm>
            <a:off x="3644503" y="260350"/>
            <a:ext cx="36552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 dirty="0"/>
              <a:t>у</a:t>
            </a:r>
          </a:p>
        </p:txBody>
      </p:sp>
      <p:sp>
        <p:nvSpPr>
          <p:cNvPr id="539" name="Text Box 540"/>
          <p:cNvSpPr txBox="1">
            <a:spLocks noChangeArrowheads="1"/>
          </p:cNvSpPr>
          <p:nvPr/>
        </p:nvSpPr>
        <p:spPr bwMode="auto">
          <a:xfrm>
            <a:off x="6294791" y="3947920"/>
            <a:ext cx="36552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 dirty="0"/>
              <a:t>х</a:t>
            </a:r>
          </a:p>
        </p:txBody>
      </p:sp>
      <p:pic>
        <p:nvPicPr>
          <p:cNvPr id="540" name="Picture 54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94335" y="1341439"/>
            <a:ext cx="2358628" cy="518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1" name="Прямоугольник 540"/>
          <p:cNvSpPr/>
          <p:nvPr/>
        </p:nvSpPr>
        <p:spPr>
          <a:xfrm>
            <a:off x="7253116" y="364373"/>
            <a:ext cx="20366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Весы</a:t>
            </a:r>
            <a:endParaRPr lang="ru-RU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24642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0"/>
            <a:ext cx="7543800" cy="2400300"/>
            <a:chOff x="0" y="-48"/>
            <a:chExt cx="7512" cy="2016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0" y="-48"/>
              <a:ext cx="2544" cy="2016"/>
              <a:chOff x="480" y="1920"/>
              <a:chExt cx="2544" cy="2016"/>
            </a:xfrm>
          </p:grpSpPr>
          <p:grpSp>
            <p:nvGrpSpPr>
              <p:cNvPr id="4" name="Group 5"/>
              <p:cNvGrpSpPr>
                <a:grpSpLocks/>
              </p:cNvGrpSpPr>
              <p:nvPr/>
            </p:nvGrpSpPr>
            <p:grpSpPr bwMode="auto">
              <a:xfrm>
                <a:off x="480" y="1920"/>
                <a:ext cx="2544" cy="1059"/>
                <a:chOff x="1608" y="14864"/>
                <a:chExt cx="3688" cy="1327"/>
              </a:xfrm>
            </p:grpSpPr>
            <p:grpSp>
              <p:nvGrpSpPr>
                <p:cNvPr id="5" name="Group 6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174" name="Line 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5" name="Line 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6" name="Line 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7" name="Line 1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8" name="Line 1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9" name="Line 1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6" name="Group 13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68" name="Line 1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9" name="Line 1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0" name="Line 1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1" name="Line 1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2" name="Line 1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3" name="Line 1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7" name="Group 20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62" name="Line 2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3" name="Line 2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4" name="Line 2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5" name="Line 2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6" name="Line 2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7" name="Line 2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8" name="Group 27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56" name="Line 2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7" name="Line 2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8" name="Line 3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9" name="Line 3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0" name="Line 3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1" name="Line 3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9" name="Group 34"/>
              <p:cNvGrpSpPr>
                <a:grpSpLocks/>
              </p:cNvGrpSpPr>
              <p:nvPr/>
            </p:nvGrpSpPr>
            <p:grpSpPr bwMode="auto">
              <a:xfrm>
                <a:off x="480" y="2877"/>
                <a:ext cx="2544" cy="1059"/>
                <a:chOff x="1608" y="14864"/>
                <a:chExt cx="3688" cy="1327"/>
              </a:xfrm>
            </p:grpSpPr>
            <p:grpSp>
              <p:nvGrpSpPr>
                <p:cNvPr id="10" name="Group 35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146" name="Line 3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7" name="Line 3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8" name="Line 3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9" name="Line 3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0" name="Line 4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1" name="Line 4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1" name="Group 42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40" name="Line 4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1" name="Line 4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2" name="Line 4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3" name="Line 4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4" name="Line 4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5" name="Line 4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6" name="Group 49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34" name="Line 5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5" name="Line 5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6" name="Line 5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7" name="Line 5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8" name="Line 5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9" name="Line 5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7" name="Group 56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28" name="Line 5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29" name="Line 5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0" name="Line 5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1" name="Line 6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2" name="Line 6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3" name="Line 6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38" name="Group 63"/>
            <p:cNvGrpSpPr>
              <a:grpSpLocks/>
            </p:cNvGrpSpPr>
            <p:nvPr/>
          </p:nvGrpSpPr>
          <p:grpSpPr bwMode="auto">
            <a:xfrm>
              <a:off x="2484" y="-48"/>
              <a:ext cx="2544" cy="2016"/>
              <a:chOff x="480" y="1920"/>
              <a:chExt cx="2544" cy="2016"/>
            </a:xfrm>
          </p:grpSpPr>
          <p:grpSp>
            <p:nvGrpSpPr>
              <p:cNvPr id="39" name="Group 64"/>
              <p:cNvGrpSpPr>
                <a:grpSpLocks/>
              </p:cNvGrpSpPr>
              <p:nvPr/>
            </p:nvGrpSpPr>
            <p:grpSpPr bwMode="auto">
              <a:xfrm>
                <a:off x="480" y="1920"/>
                <a:ext cx="2544" cy="1059"/>
                <a:chOff x="1608" y="14864"/>
                <a:chExt cx="3688" cy="1327"/>
              </a:xfrm>
            </p:grpSpPr>
            <p:grpSp>
              <p:nvGrpSpPr>
                <p:cNvPr id="64" name="Group 65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116" name="Line 6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7" name="Line 6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8" name="Line 6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9" name="Line 6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20" name="Line 7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21" name="Line 7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65" name="Group 72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10" name="Line 7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1" name="Line 7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2" name="Line 7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3" name="Line 7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4" name="Line 7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5" name="Line 7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66" name="Group 79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04" name="Line 8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5" name="Line 8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6" name="Line 8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7" name="Line 8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8" name="Line 8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9" name="Line 8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67" name="Group 86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98" name="Line 8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9" name="Line 8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0" name="Line 8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1" name="Line 9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2" name="Line 9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3" name="Line 9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68" name="Group 93"/>
              <p:cNvGrpSpPr>
                <a:grpSpLocks/>
              </p:cNvGrpSpPr>
              <p:nvPr/>
            </p:nvGrpSpPr>
            <p:grpSpPr bwMode="auto">
              <a:xfrm>
                <a:off x="480" y="2877"/>
                <a:ext cx="2544" cy="1059"/>
                <a:chOff x="1608" y="14864"/>
                <a:chExt cx="3688" cy="1327"/>
              </a:xfrm>
            </p:grpSpPr>
            <p:grpSp>
              <p:nvGrpSpPr>
                <p:cNvPr id="69" name="Group 94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88" name="Line 9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9" name="Line 9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0" name="Line 9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1" name="Line 9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2" name="Line 9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3" name="Line 10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94" name="Group 101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82" name="Line 10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3" name="Line 10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4" name="Line 10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5" name="Line 10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6" name="Line 10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7" name="Line 10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95" name="Group 108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76" name="Line 10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7" name="Line 11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8" name="Line 11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9" name="Line 11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0" name="Line 11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1" name="Line 11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96" name="Group 115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70" name="Line 11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1" name="Line 11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2" name="Line 11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3" name="Line 11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4" name="Line 12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5" name="Line 12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97" name="Group 122"/>
            <p:cNvGrpSpPr>
              <a:grpSpLocks/>
            </p:cNvGrpSpPr>
            <p:nvPr/>
          </p:nvGrpSpPr>
          <p:grpSpPr bwMode="auto">
            <a:xfrm>
              <a:off x="4968" y="-48"/>
              <a:ext cx="2544" cy="2016"/>
              <a:chOff x="480" y="1920"/>
              <a:chExt cx="2544" cy="2016"/>
            </a:xfrm>
          </p:grpSpPr>
          <p:grpSp>
            <p:nvGrpSpPr>
              <p:cNvPr id="122" name="Group 123"/>
              <p:cNvGrpSpPr>
                <a:grpSpLocks/>
              </p:cNvGrpSpPr>
              <p:nvPr/>
            </p:nvGrpSpPr>
            <p:grpSpPr bwMode="auto">
              <a:xfrm>
                <a:off x="480" y="1920"/>
                <a:ext cx="2544" cy="1059"/>
                <a:chOff x="1608" y="14864"/>
                <a:chExt cx="3688" cy="1327"/>
              </a:xfrm>
            </p:grpSpPr>
            <p:grpSp>
              <p:nvGrpSpPr>
                <p:cNvPr id="123" name="Group 124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58" name="Line 12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9" name="Line 12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0" name="Line 12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1" name="Line 12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2" name="Line 12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3" name="Line 13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24" name="Group 131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52" name="Line 13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3" name="Line 13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4" name="Line 13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5" name="Line 13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6" name="Line 13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7" name="Line 13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25" name="Group 138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6" name="Line 13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7" name="Line 14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8" name="Line 14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9" name="Line 14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0" name="Line 14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" name="Line 14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26" name="Group 145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0" name="Line 14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" name="Line 14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2" name="Line 14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" name="Line 14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" name="Line 15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5" name="Line 15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127" name="Group 152"/>
              <p:cNvGrpSpPr>
                <a:grpSpLocks/>
              </p:cNvGrpSpPr>
              <p:nvPr/>
            </p:nvGrpSpPr>
            <p:grpSpPr bwMode="auto">
              <a:xfrm>
                <a:off x="480" y="2877"/>
                <a:ext cx="2544" cy="1059"/>
                <a:chOff x="1608" y="14864"/>
                <a:chExt cx="3688" cy="1327"/>
              </a:xfrm>
            </p:grpSpPr>
            <p:grpSp>
              <p:nvGrpSpPr>
                <p:cNvPr id="152" name="Group 153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30" name="Line 15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" name="Line 15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" name="Line 15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3" name="Line 15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4" name="Line 15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5" name="Line 15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53" name="Group 160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4" name="Line 16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" name="Line 16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" name="Line 16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7" name="Line 16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8" name="Line 16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" name="Line 16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54" name="Group 167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8" name="Line 16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" name="Line 16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" name="Line 17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" name="Line 17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" name="Line 17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" name="Line 17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55" name="Group 174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2" name="Line 17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" name="Line 17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" name="Line 17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" name="Line 17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" name="Line 17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" name="Line 18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</p:grpSp>
      <p:grpSp>
        <p:nvGrpSpPr>
          <p:cNvPr id="180" name="Group 181"/>
          <p:cNvGrpSpPr>
            <a:grpSpLocks/>
          </p:cNvGrpSpPr>
          <p:nvPr/>
        </p:nvGrpSpPr>
        <p:grpSpPr bwMode="auto">
          <a:xfrm>
            <a:off x="0" y="2276475"/>
            <a:ext cx="7543800" cy="2400300"/>
            <a:chOff x="0" y="-48"/>
            <a:chExt cx="7512" cy="2016"/>
          </a:xfrm>
        </p:grpSpPr>
        <p:grpSp>
          <p:nvGrpSpPr>
            <p:cNvPr id="181" name="Group 182"/>
            <p:cNvGrpSpPr>
              <a:grpSpLocks/>
            </p:cNvGrpSpPr>
            <p:nvPr/>
          </p:nvGrpSpPr>
          <p:grpSpPr bwMode="auto">
            <a:xfrm>
              <a:off x="0" y="-48"/>
              <a:ext cx="2544" cy="2016"/>
              <a:chOff x="480" y="1920"/>
              <a:chExt cx="2544" cy="2016"/>
            </a:xfrm>
          </p:grpSpPr>
          <p:grpSp>
            <p:nvGrpSpPr>
              <p:cNvPr id="182" name="Group 183"/>
              <p:cNvGrpSpPr>
                <a:grpSpLocks/>
              </p:cNvGrpSpPr>
              <p:nvPr/>
            </p:nvGrpSpPr>
            <p:grpSpPr bwMode="auto">
              <a:xfrm>
                <a:off x="480" y="1920"/>
                <a:ext cx="2544" cy="1059"/>
                <a:chOff x="1608" y="14864"/>
                <a:chExt cx="3688" cy="1327"/>
              </a:xfrm>
            </p:grpSpPr>
            <p:grpSp>
              <p:nvGrpSpPr>
                <p:cNvPr id="183" name="Group 184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352" name="Line 18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53" name="Line 18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54" name="Line 18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55" name="Line 18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56" name="Line 18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57" name="Line 19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84" name="Group 191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346" name="Line 19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47" name="Line 19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48" name="Line 19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49" name="Line 19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50" name="Line 19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51" name="Line 19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85" name="Group 198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340" name="Line 19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41" name="Line 20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42" name="Line 20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43" name="Line 20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44" name="Line 20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45" name="Line 20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86" name="Group 205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334" name="Line 20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35" name="Line 20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36" name="Line 20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37" name="Line 20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38" name="Line 21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39" name="Line 21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187" name="Group 212"/>
              <p:cNvGrpSpPr>
                <a:grpSpLocks/>
              </p:cNvGrpSpPr>
              <p:nvPr/>
            </p:nvGrpSpPr>
            <p:grpSpPr bwMode="auto">
              <a:xfrm>
                <a:off x="480" y="2877"/>
                <a:ext cx="2544" cy="1059"/>
                <a:chOff x="1608" y="14864"/>
                <a:chExt cx="3688" cy="1327"/>
              </a:xfrm>
            </p:grpSpPr>
            <p:grpSp>
              <p:nvGrpSpPr>
                <p:cNvPr id="188" name="Group 213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324" name="Line 21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5" name="Line 21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6" name="Line 21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7" name="Line 21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8" name="Line 21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9" name="Line 21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89" name="Group 220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318" name="Line 22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9" name="Line 22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0" name="Line 22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1" name="Line 22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2" name="Line 22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3" name="Line 22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14" name="Group 227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312" name="Line 22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3" name="Line 22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4" name="Line 23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5" name="Line 23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6" name="Line 23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7" name="Line 23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15" name="Group 234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306" name="Line 23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07" name="Line 23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08" name="Line 23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09" name="Line 23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0" name="Line 23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1" name="Line 24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216" name="Group 241"/>
            <p:cNvGrpSpPr>
              <a:grpSpLocks/>
            </p:cNvGrpSpPr>
            <p:nvPr/>
          </p:nvGrpSpPr>
          <p:grpSpPr bwMode="auto">
            <a:xfrm>
              <a:off x="2484" y="-48"/>
              <a:ext cx="2544" cy="2016"/>
              <a:chOff x="480" y="1920"/>
              <a:chExt cx="2544" cy="2016"/>
            </a:xfrm>
          </p:grpSpPr>
          <p:grpSp>
            <p:nvGrpSpPr>
              <p:cNvPr id="217" name="Group 242"/>
              <p:cNvGrpSpPr>
                <a:grpSpLocks/>
              </p:cNvGrpSpPr>
              <p:nvPr/>
            </p:nvGrpSpPr>
            <p:grpSpPr bwMode="auto">
              <a:xfrm>
                <a:off x="480" y="1920"/>
                <a:ext cx="2544" cy="1059"/>
                <a:chOff x="1608" y="14864"/>
                <a:chExt cx="3688" cy="1327"/>
              </a:xfrm>
            </p:grpSpPr>
            <p:grpSp>
              <p:nvGrpSpPr>
                <p:cNvPr id="242" name="Group 243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294" name="Line 24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5" name="Line 24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6" name="Line 24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7" name="Line 24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8" name="Line 24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9" name="Line 24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43" name="Group 250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88" name="Line 25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89" name="Line 25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0" name="Line 25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1" name="Line 25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2" name="Line 25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3" name="Line 25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44" name="Group 257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82" name="Line 25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83" name="Line 25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84" name="Line 26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85" name="Line 26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86" name="Line 26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87" name="Line 26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45" name="Group 264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76" name="Line 26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77" name="Line 26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78" name="Line 26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79" name="Line 26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80" name="Line 26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81" name="Line 27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246" name="Group 271"/>
              <p:cNvGrpSpPr>
                <a:grpSpLocks/>
              </p:cNvGrpSpPr>
              <p:nvPr/>
            </p:nvGrpSpPr>
            <p:grpSpPr bwMode="auto">
              <a:xfrm>
                <a:off x="480" y="2877"/>
                <a:ext cx="2544" cy="1059"/>
                <a:chOff x="1608" y="14864"/>
                <a:chExt cx="3688" cy="1327"/>
              </a:xfrm>
            </p:grpSpPr>
            <p:grpSp>
              <p:nvGrpSpPr>
                <p:cNvPr id="247" name="Group 272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266" name="Line 27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7" name="Line 27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8" name="Line 27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9" name="Line 27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70" name="Line 27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71" name="Line 27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72" name="Group 279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60" name="Line 28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1" name="Line 28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2" name="Line 28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3" name="Line 28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4" name="Line 28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5" name="Line 28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73" name="Group 286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54" name="Line 28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5" name="Line 28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6" name="Line 28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7" name="Line 29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8" name="Line 29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9" name="Line 29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74" name="Group 293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48" name="Line 29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49" name="Line 29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0" name="Line 29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1" name="Line 29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2" name="Line 29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3" name="Line 29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275" name="Group 300"/>
            <p:cNvGrpSpPr>
              <a:grpSpLocks/>
            </p:cNvGrpSpPr>
            <p:nvPr/>
          </p:nvGrpSpPr>
          <p:grpSpPr bwMode="auto">
            <a:xfrm>
              <a:off x="4968" y="-48"/>
              <a:ext cx="2544" cy="2016"/>
              <a:chOff x="480" y="1920"/>
              <a:chExt cx="2544" cy="2016"/>
            </a:xfrm>
          </p:grpSpPr>
          <p:grpSp>
            <p:nvGrpSpPr>
              <p:cNvPr id="300" name="Group 301"/>
              <p:cNvGrpSpPr>
                <a:grpSpLocks/>
              </p:cNvGrpSpPr>
              <p:nvPr/>
            </p:nvGrpSpPr>
            <p:grpSpPr bwMode="auto">
              <a:xfrm>
                <a:off x="480" y="1920"/>
                <a:ext cx="2544" cy="1059"/>
                <a:chOff x="1608" y="14864"/>
                <a:chExt cx="3688" cy="1327"/>
              </a:xfrm>
            </p:grpSpPr>
            <p:grpSp>
              <p:nvGrpSpPr>
                <p:cNvPr id="301" name="Group 302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236" name="Line 30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7" name="Line 30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8" name="Line 30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9" name="Line 30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40" name="Line 30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41" name="Line 30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02" name="Group 309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30" name="Line 31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1" name="Line 31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2" name="Line 31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3" name="Line 31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4" name="Line 31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5" name="Line 31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03" name="Group 316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24" name="Line 31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5" name="Line 31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6" name="Line 31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7" name="Line 32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8" name="Line 32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9" name="Line 32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04" name="Group 323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18" name="Line 32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9" name="Line 32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0" name="Line 32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1" name="Line 32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2" name="Line 32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3" name="Line 32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305" name="Group 330"/>
              <p:cNvGrpSpPr>
                <a:grpSpLocks/>
              </p:cNvGrpSpPr>
              <p:nvPr/>
            </p:nvGrpSpPr>
            <p:grpSpPr bwMode="auto">
              <a:xfrm>
                <a:off x="480" y="2877"/>
                <a:ext cx="2544" cy="1059"/>
                <a:chOff x="1608" y="14864"/>
                <a:chExt cx="3688" cy="1327"/>
              </a:xfrm>
            </p:grpSpPr>
            <p:grpSp>
              <p:nvGrpSpPr>
                <p:cNvPr id="330" name="Group 331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208" name="Line 33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9" name="Line 33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0" name="Line 33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1" name="Line 33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2" name="Line 33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3" name="Line 33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31" name="Group 338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202" name="Line 33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3" name="Line 34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4" name="Line 34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5" name="Line 34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6" name="Line 34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7" name="Line 34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32" name="Group 345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96" name="Line 34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7" name="Line 34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8" name="Line 34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9" name="Line 34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0" name="Line 35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1" name="Line 35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33" name="Group 352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190" name="Line 35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1" name="Line 35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2" name="Line 35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3" name="Line 35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4" name="Line 35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5" name="Line 35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</p:grpSp>
      <p:grpSp>
        <p:nvGrpSpPr>
          <p:cNvPr id="358" name="Group 359"/>
          <p:cNvGrpSpPr>
            <a:grpSpLocks/>
          </p:cNvGrpSpPr>
          <p:nvPr/>
        </p:nvGrpSpPr>
        <p:grpSpPr bwMode="auto">
          <a:xfrm>
            <a:off x="0" y="4563402"/>
            <a:ext cx="7543800" cy="2471738"/>
            <a:chOff x="0" y="-48"/>
            <a:chExt cx="7512" cy="2016"/>
          </a:xfrm>
        </p:grpSpPr>
        <p:grpSp>
          <p:nvGrpSpPr>
            <p:cNvPr id="359" name="Group 360"/>
            <p:cNvGrpSpPr>
              <a:grpSpLocks/>
            </p:cNvGrpSpPr>
            <p:nvPr/>
          </p:nvGrpSpPr>
          <p:grpSpPr bwMode="auto">
            <a:xfrm>
              <a:off x="0" y="-48"/>
              <a:ext cx="2544" cy="2016"/>
              <a:chOff x="480" y="1920"/>
              <a:chExt cx="2544" cy="2016"/>
            </a:xfrm>
          </p:grpSpPr>
          <p:grpSp>
            <p:nvGrpSpPr>
              <p:cNvPr id="360" name="Group 361"/>
              <p:cNvGrpSpPr>
                <a:grpSpLocks/>
              </p:cNvGrpSpPr>
              <p:nvPr/>
            </p:nvGrpSpPr>
            <p:grpSpPr bwMode="auto">
              <a:xfrm>
                <a:off x="480" y="1920"/>
                <a:ext cx="2544" cy="1059"/>
                <a:chOff x="1608" y="14864"/>
                <a:chExt cx="3688" cy="1327"/>
              </a:xfrm>
            </p:grpSpPr>
            <p:grpSp>
              <p:nvGrpSpPr>
                <p:cNvPr id="361" name="Group 362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530" name="Line 36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31" name="Line 36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32" name="Line 36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33" name="Line 36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34" name="Line 36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35" name="Line 36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62" name="Group 369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524" name="Line 37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5" name="Line 37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6" name="Line 37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7" name="Line 37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8" name="Line 37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9" name="Line 37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63" name="Group 376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518" name="Line 37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9" name="Line 37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0" name="Line 37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1" name="Line 38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2" name="Line 38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3" name="Line 38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64" name="Group 383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512" name="Line 38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3" name="Line 38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4" name="Line 38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5" name="Line 38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6" name="Line 38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7" name="Line 38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365" name="Group 390"/>
              <p:cNvGrpSpPr>
                <a:grpSpLocks/>
              </p:cNvGrpSpPr>
              <p:nvPr/>
            </p:nvGrpSpPr>
            <p:grpSpPr bwMode="auto">
              <a:xfrm>
                <a:off x="480" y="2877"/>
                <a:ext cx="2544" cy="1059"/>
                <a:chOff x="1608" y="14864"/>
                <a:chExt cx="3688" cy="1327"/>
              </a:xfrm>
            </p:grpSpPr>
            <p:grpSp>
              <p:nvGrpSpPr>
                <p:cNvPr id="366" name="Group 391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502" name="Line 39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03" name="Line 39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04" name="Line 39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05" name="Line 39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06" name="Line 39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07" name="Line 39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67" name="Group 398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96" name="Line 39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97" name="Line 40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98" name="Line 40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99" name="Line 40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00" name="Line 40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01" name="Line 40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92" name="Group 405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90" name="Line 40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91" name="Line 40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92" name="Line 40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93" name="Line 40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94" name="Line 41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95" name="Line 41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93" name="Group 412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84" name="Line 41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85" name="Line 41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86" name="Line 41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87" name="Line 41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88" name="Line 41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89" name="Line 41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394" name="Group 419"/>
            <p:cNvGrpSpPr>
              <a:grpSpLocks/>
            </p:cNvGrpSpPr>
            <p:nvPr/>
          </p:nvGrpSpPr>
          <p:grpSpPr bwMode="auto">
            <a:xfrm>
              <a:off x="2484" y="-48"/>
              <a:ext cx="2544" cy="2016"/>
              <a:chOff x="480" y="1920"/>
              <a:chExt cx="2544" cy="2016"/>
            </a:xfrm>
          </p:grpSpPr>
          <p:grpSp>
            <p:nvGrpSpPr>
              <p:cNvPr id="395" name="Group 420"/>
              <p:cNvGrpSpPr>
                <a:grpSpLocks/>
              </p:cNvGrpSpPr>
              <p:nvPr/>
            </p:nvGrpSpPr>
            <p:grpSpPr bwMode="auto">
              <a:xfrm>
                <a:off x="480" y="1920"/>
                <a:ext cx="2544" cy="1059"/>
                <a:chOff x="1608" y="14864"/>
                <a:chExt cx="3688" cy="1327"/>
              </a:xfrm>
            </p:grpSpPr>
            <p:grpSp>
              <p:nvGrpSpPr>
                <p:cNvPr id="420" name="Group 421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472" name="Line 42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73" name="Line 42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74" name="Line 42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75" name="Line 42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76" name="Line 42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77" name="Line 42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21" name="Group 428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66" name="Line 42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67" name="Line 43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68" name="Line 43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69" name="Line 43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70" name="Line 43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71" name="Line 43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22" name="Group 435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60" name="Line 43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61" name="Line 43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62" name="Line 43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63" name="Line 43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64" name="Line 44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65" name="Line 44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23" name="Group 442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54" name="Line 44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55" name="Line 44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56" name="Line 44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57" name="Line 44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58" name="Line 44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59" name="Line 44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424" name="Group 449"/>
              <p:cNvGrpSpPr>
                <a:grpSpLocks/>
              </p:cNvGrpSpPr>
              <p:nvPr/>
            </p:nvGrpSpPr>
            <p:grpSpPr bwMode="auto">
              <a:xfrm>
                <a:off x="480" y="2877"/>
                <a:ext cx="2544" cy="1059"/>
                <a:chOff x="1608" y="14864"/>
                <a:chExt cx="3688" cy="1327"/>
              </a:xfrm>
            </p:grpSpPr>
            <p:grpSp>
              <p:nvGrpSpPr>
                <p:cNvPr id="425" name="Group 450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444" name="Line 45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5" name="Line 45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6" name="Line 45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7" name="Line 45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8" name="Line 45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9" name="Line 45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50" name="Group 457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38" name="Line 45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9" name="Line 45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0" name="Line 46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1" name="Line 46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2" name="Line 46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3" name="Line 46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51" name="Group 464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32" name="Line 46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3" name="Line 46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4" name="Line 46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5" name="Line 46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6" name="Line 46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7" name="Line 47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52" name="Group 471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26" name="Line 47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27" name="Line 47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28" name="Line 47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29" name="Line 47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0" name="Line 47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1" name="Line 47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453" name="Group 478"/>
            <p:cNvGrpSpPr>
              <a:grpSpLocks/>
            </p:cNvGrpSpPr>
            <p:nvPr/>
          </p:nvGrpSpPr>
          <p:grpSpPr bwMode="auto">
            <a:xfrm>
              <a:off x="4968" y="-48"/>
              <a:ext cx="2544" cy="2016"/>
              <a:chOff x="480" y="1920"/>
              <a:chExt cx="2544" cy="2016"/>
            </a:xfrm>
          </p:grpSpPr>
          <p:grpSp>
            <p:nvGrpSpPr>
              <p:cNvPr id="478" name="Group 479"/>
              <p:cNvGrpSpPr>
                <a:grpSpLocks/>
              </p:cNvGrpSpPr>
              <p:nvPr/>
            </p:nvGrpSpPr>
            <p:grpSpPr bwMode="auto">
              <a:xfrm>
                <a:off x="480" y="1920"/>
                <a:ext cx="2544" cy="1059"/>
                <a:chOff x="1608" y="14864"/>
                <a:chExt cx="3688" cy="1327"/>
              </a:xfrm>
            </p:grpSpPr>
            <p:grpSp>
              <p:nvGrpSpPr>
                <p:cNvPr id="479" name="Group 480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414" name="Line 48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5" name="Line 48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6" name="Line 48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7" name="Line 48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8" name="Line 48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9" name="Line 48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80" name="Group 487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08" name="Line 48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09" name="Line 48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0" name="Line 49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1" name="Line 49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2" name="Line 49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3" name="Line 49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81" name="Group 494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402" name="Line 49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03" name="Line 49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04" name="Line 49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05" name="Line 49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06" name="Line 49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07" name="Line 50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82" name="Group 501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396" name="Line 50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97" name="Line 50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98" name="Line 50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99" name="Line 50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00" name="Line 50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01" name="Line 50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483" name="Group 508"/>
              <p:cNvGrpSpPr>
                <a:grpSpLocks/>
              </p:cNvGrpSpPr>
              <p:nvPr/>
            </p:nvGrpSpPr>
            <p:grpSpPr bwMode="auto">
              <a:xfrm>
                <a:off x="480" y="2877"/>
                <a:ext cx="2544" cy="1059"/>
                <a:chOff x="1608" y="14864"/>
                <a:chExt cx="3688" cy="1327"/>
              </a:xfrm>
            </p:grpSpPr>
            <p:grpSp>
              <p:nvGrpSpPr>
                <p:cNvPr id="508" name="Group 509"/>
                <p:cNvGrpSpPr>
                  <a:grpSpLocks/>
                </p:cNvGrpSpPr>
                <p:nvPr/>
              </p:nvGrpSpPr>
              <p:grpSpPr bwMode="auto">
                <a:xfrm>
                  <a:off x="1618" y="14923"/>
                  <a:ext cx="3678" cy="1200"/>
                  <a:chOff x="1618" y="14923"/>
                  <a:chExt cx="3678" cy="1200"/>
                </a:xfrm>
              </p:grpSpPr>
              <p:sp>
                <p:nvSpPr>
                  <p:cNvPr id="386" name="Line 51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87" name="Line 51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88" name="Line 51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89" name="Line 51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90" name="Line 51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91" name="Line 51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509" name="Group 516"/>
                <p:cNvGrpSpPr>
                  <a:grpSpLocks/>
                </p:cNvGrpSpPr>
                <p:nvPr/>
              </p:nvGrpSpPr>
              <p:grpSpPr bwMode="auto">
                <a:xfrm rot="5400000">
                  <a:off x="1558" y="14941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380" name="Line 51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81" name="Line 51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82" name="Line 51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83" name="Line 520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84" name="Line 52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85" name="Line 52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510" name="Group 523"/>
                <p:cNvGrpSpPr>
                  <a:grpSpLocks/>
                </p:cNvGrpSpPr>
                <p:nvPr/>
              </p:nvGrpSpPr>
              <p:grpSpPr bwMode="auto">
                <a:xfrm rot="5400000">
                  <a:off x="2764" y="14925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374" name="Line 52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5" name="Line 52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6" name="Line 52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7" name="Line 527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8" name="Line 528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9" name="Line 529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511" name="Group 530"/>
                <p:cNvGrpSpPr>
                  <a:grpSpLocks/>
                </p:cNvGrpSpPr>
                <p:nvPr/>
              </p:nvGrpSpPr>
              <p:grpSpPr bwMode="auto">
                <a:xfrm rot="5400000">
                  <a:off x="3958" y="14914"/>
                  <a:ext cx="1300" cy="1200"/>
                  <a:chOff x="1618" y="14923"/>
                  <a:chExt cx="3678" cy="1200"/>
                </a:xfrm>
              </p:grpSpPr>
              <p:sp>
                <p:nvSpPr>
                  <p:cNvPr id="368" name="Line 531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49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69" name="Line 532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16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0" name="Line 533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40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1" name="Line 534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64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2" name="Line 535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588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3" name="Line 536"/>
                  <p:cNvSpPr>
                    <a:spLocks noChangeShapeType="1"/>
                  </p:cNvSpPr>
                  <p:nvPr/>
                </p:nvSpPr>
                <p:spPr bwMode="auto">
                  <a:xfrm>
                    <a:off x="1618" y="16123"/>
                    <a:ext cx="367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</p:grpSp>
      <p:sp>
        <p:nvSpPr>
          <p:cNvPr id="714" name="Line 539"/>
          <p:cNvSpPr>
            <a:spLocks noChangeShapeType="1"/>
          </p:cNvSpPr>
          <p:nvPr/>
        </p:nvSpPr>
        <p:spPr bwMode="auto">
          <a:xfrm flipH="1" flipV="1">
            <a:off x="3969544" y="260350"/>
            <a:ext cx="0" cy="63373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5" name="Line 538"/>
          <p:cNvSpPr>
            <a:spLocks noChangeShapeType="1"/>
          </p:cNvSpPr>
          <p:nvPr/>
        </p:nvSpPr>
        <p:spPr bwMode="auto">
          <a:xfrm>
            <a:off x="188119" y="3933825"/>
            <a:ext cx="6426994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6" name="Text Box 541"/>
          <p:cNvSpPr txBox="1">
            <a:spLocks noChangeArrowheads="1"/>
          </p:cNvSpPr>
          <p:nvPr/>
        </p:nvSpPr>
        <p:spPr bwMode="auto">
          <a:xfrm>
            <a:off x="3644503" y="260350"/>
            <a:ext cx="36552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 dirty="0"/>
              <a:t>у</a:t>
            </a:r>
          </a:p>
        </p:txBody>
      </p:sp>
      <p:sp>
        <p:nvSpPr>
          <p:cNvPr id="717" name="Text Box 540"/>
          <p:cNvSpPr txBox="1">
            <a:spLocks noChangeArrowheads="1"/>
          </p:cNvSpPr>
          <p:nvPr/>
        </p:nvSpPr>
        <p:spPr bwMode="auto">
          <a:xfrm>
            <a:off x="6294791" y="3947920"/>
            <a:ext cx="36552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 dirty="0"/>
              <a:t>х</a:t>
            </a:r>
          </a:p>
        </p:txBody>
      </p:sp>
      <p:pic>
        <p:nvPicPr>
          <p:cNvPr id="718" name="Picture 546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8663" y="1484314"/>
            <a:ext cx="5670947" cy="338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9" name="Прямоугольник 718"/>
          <p:cNvSpPr/>
          <p:nvPr/>
        </p:nvSpPr>
        <p:spPr>
          <a:xfrm>
            <a:off x="5932708" y="145222"/>
            <a:ext cx="35546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Скорпион</a:t>
            </a:r>
            <a:endParaRPr lang="ru-RU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626046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000100" y="928670"/>
          <a:ext cx="4714900" cy="5429294"/>
        </p:xfrm>
        <a:graphic>
          <a:graphicData uri="http://schemas.openxmlformats.org/drawingml/2006/table">
            <a:tbl>
              <a:tblPr/>
              <a:tblGrid>
                <a:gridCol w="235745"/>
                <a:gridCol w="235745"/>
                <a:gridCol w="235745"/>
                <a:gridCol w="235745"/>
                <a:gridCol w="235745"/>
                <a:gridCol w="235745"/>
                <a:gridCol w="235745"/>
                <a:gridCol w="235745"/>
                <a:gridCol w="235745"/>
                <a:gridCol w="235745"/>
                <a:gridCol w="235745"/>
                <a:gridCol w="235745"/>
                <a:gridCol w="235745"/>
                <a:gridCol w="235745"/>
                <a:gridCol w="235745"/>
                <a:gridCol w="235745"/>
                <a:gridCol w="235745"/>
                <a:gridCol w="235745"/>
                <a:gridCol w="235745"/>
                <a:gridCol w="235745"/>
              </a:tblGrid>
              <a:tr h="208819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819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819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819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819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819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819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819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819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819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819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819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819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819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819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819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819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819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819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819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819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819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819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819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819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819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7" name="Прямая со стрелкой 6"/>
          <p:cNvCxnSpPr/>
          <p:nvPr/>
        </p:nvCxnSpPr>
        <p:spPr>
          <a:xfrm rot="5400000" flipH="1" flipV="1">
            <a:off x="3179753" y="892157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rot="10800000" flipH="1" flipV="1">
            <a:off x="5715008" y="3643314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857884" y="3643314"/>
            <a:ext cx="3626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x</a:t>
            </a:r>
            <a:endParaRPr lang="ru-RU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2928926" y="357166"/>
            <a:ext cx="3706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y</a:t>
            </a:r>
            <a:endParaRPr lang="ru-RU" sz="3200" dirty="0"/>
          </a:p>
        </p:txBody>
      </p:sp>
      <p:sp>
        <p:nvSpPr>
          <p:cNvPr id="12" name="TextBox 11"/>
          <p:cNvSpPr txBox="1"/>
          <p:nvPr/>
        </p:nvSpPr>
        <p:spPr>
          <a:xfrm>
            <a:off x="3500430" y="3571876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1</a:t>
            </a:r>
            <a:endParaRPr lang="ru-RU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3143240" y="3286124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1</a:t>
            </a:r>
            <a:endParaRPr lang="ru-RU" sz="1400" dirty="0"/>
          </a:p>
        </p:txBody>
      </p:sp>
      <p:cxnSp>
        <p:nvCxnSpPr>
          <p:cNvPr id="27" name="Прямая соединительная линия 26"/>
          <p:cNvCxnSpPr>
            <a:stCxn id="56" idx="2"/>
            <a:endCxn id="20" idx="3"/>
          </p:cNvCxnSpPr>
          <p:nvPr/>
        </p:nvCxnSpPr>
        <p:spPr>
          <a:xfrm rot="5400000">
            <a:off x="2013218" y="3078159"/>
            <a:ext cx="266417" cy="53629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>
            <a:stCxn id="21" idx="1"/>
            <a:endCxn id="20" idx="5"/>
          </p:cNvCxnSpPr>
          <p:nvPr/>
        </p:nvCxnSpPr>
        <p:spPr>
          <a:xfrm rot="16200000" flipV="1">
            <a:off x="1764994" y="3693828"/>
            <a:ext cx="541914" cy="11328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>
            <a:stCxn id="18" idx="1"/>
            <a:endCxn id="19" idx="5"/>
          </p:cNvCxnSpPr>
          <p:nvPr/>
        </p:nvCxnSpPr>
        <p:spPr>
          <a:xfrm rot="16200000" flipV="1">
            <a:off x="2479374" y="3265200"/>
            <a:ext cx="113286" cy="11328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>
            <a:endCxn id="21" idx="6"/>
          </p:cNvCxnSpPr>
          <p:nvPr/>
        </p:nvCxnSpPr>
        <p:spPr>
          <a:xfrm rot="5400000">
            <a:off x="2099053" y="3542903"/>
            <a:ext cx="644532" cy="41354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>
            <a:stCxn id="17" idx="2"/>
            <a:endCxn id="18" idx="6"/>
          </p:cNvCxnSpPr>
          <p:nvPr/>
        </p:nvCxnSpPr>
        <p:spPr>
          <a:xfrm rot="10800000" flipV="1">
            <a:off x="2714612" y="3214686"/>
            <a:ext cx="357190" cy="214314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>
            <a:stCxn id="16" idx="3"/>
            <a:endCxn id="17" idx="0"/>
          </p:cNvCxnSpPr>
          <p:nvPr/>
        </p:nvCxnSpPr>
        <p:spPr>
          <a:xfrm rot="5400000">
            <a:off x="3143240" y="2479382"/>
            <a:ext cx="663866" cy="66386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>
            <a:stCxn id="23" idx="1"/>
            <a:endCxn id="17" idx="5"/>
          </p:cNvCxnSpPr>
          <p:nvPr/>
        </p:nvCxnSpPr>
        <p:spPr>
          <a:xfrm rot="16200000" flipV="1">
            <a:off x="3086597" y="3372357"/>
            <a:ext cx="541914" cy="32760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>
            <a:stCxn id="22" idx="2"/>
            <a:endCxn id="23" idx="6"/>
          </p:cNvCxnSpPr>
          <p:nvPr/>
        </p:nvCxnSpPr>
        <p:spPr>
          <a:xfrm rot="10800000">
            <a:off x="3643306" y="3857628"/>
            <a:ext cx="357190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>
            <a:stCxn id="24" idx="4"/>
          </p:cNvCxnSpPr>
          <p:nvPr/>
        </p:nvCxnSpPr>
        <p:spPr>
          <a:xfrm rot="5400000" flipH="1" flipV="1">
            <a:off x="3036083" y="4179099"/>
            <a:ext cx="857256" cy="214314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>
            <a:stCxn id="25" idx="4"/>
            <a:endCxn id="24" idx="4"/>
          </p:cNvCxnSpPr>
          <p:nvPr/>
        </p:nvCxnSpPr>
        <p:spPr>
          <a:xfrm rot="5400000" flipH="1">
            <a:off x="3250397" y="4822041"/>
            <a:ext cx="428628" cy="214314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6" name="Блок-схема: узел 15"/>
          <p:cNvSpPr/>
          <p:nvPr/>
        </p:nvSpPr>
        <p:spPr>
          <a:xfrm>
            <a:off x="3786182" y="2357430"/>
            <a:ext cx="142876" cy="14287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Блок-схема: узел 21"/>
          <p:cNvSpPr/>
          <p:nvPr/>
        </p:nvSpPr>
        <p:spPr>
          <a:xfrm>
            <a:off x="4000496" y="3786190"/>
            <a:ext cx="142876" cy="14287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Блок-схема: узел 22"/>
          <p:cNvSpPr/>
          <p:nvPr/>
        </p:nvSpPr>
        <p:spPr>
          <a:xfrm>
            <a:off x="3500430" y="3786190"/>
            <a:ext cx="142876" cy="14287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лок-схема: узел 16"/>
          <p:cNvSpPr/>
          <p:nvPr/>
        </p:nvSpPr>
        <p:spPr>
          <a:xfrm>
            <a:off x="3071802" y="3143248"/>
            <a:ext cx="142876" cy="14287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Блок-схема: узел 23"/>
          <p:cNvSpPr/>
          <p:nvPr/>
        </p:nvSpPr>
        <p:spPr>
          <a:xfrm>
            <a:off x="3286116" y="4572008"/>
            <a:ext cx="142876" cy="14287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Блок-схема: узел 24"/>
          <p:cNvSpPr/>
          <p:nvPr/>
        </p:nvSpPr>
        <p:spPr>
          <a:xfrm>
            <a:off x="3500430" y="5000636"/>
            <a:ext cx="142876" cy="14287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Блок-схема: узел 20"/>
          <p:cNvSpPr/>
          <p:nvPr/>
        </p:nvSpPr>
        <p:spPr>
          <a:xfrm>
            <a:off x="2071670" y="4000504"/>
            <a:ext cx="142876" cy="14287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Блок-схема: узел 19"/>
          <p:cNvSpPr/>
          <p:nvPr/>
        </p:nvSpPr>
        <p:spPr>
          <a:xfrm>
            <a:off x="1857356" y="3357562"/>
            <a:ext cx="142876" cy="14287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Блок-схема: узел 18"/>
          <p:cNvSpPr/>
          <p:nvPr/>
        </p:nvSpPr>
        <p:spPr>
          <a:xfrm>
            <a:off x="2357422" y="3143248"/>
            <a:ext cx="142876" cy="14287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Блок-схема: узел 17"/>
          <p:cNvSpPr/>
          <p:nvPr/>
        </p:nvSpPr>
        <p:spPr>
          <a:xfrm>
            <a:off x="2571736" y="3357562"/>
            <a:ext cx="142876" cy="14287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Text Box 2"/>
          <p:cNvSpPr txBox="1">
            <a:spLocks noChangeArrowheads="1"/>
          </p:cNvSpPr>
          <p:nvPr/>
        </p:nvSpPr>
        <p:spPr bwMode="auto">
          <a:xfrm>
            <a:off x="3857620" y="2071678"/>
            <a:ext cx="255588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4" name="Text Box 3"/>
          <p:cNvSpPr txBox="1">
            <a:spLocks noChangeArrowheads="1"/>
          </p:cNvSpPr>
          <p:nvPr/>
        </p:nvSpPr>
        <p:spPr bwMode="auto">
          <a:xfrm>
            <a:off x="2928926" y="2928934"/>
            <a:ext cx="257175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6" name="Text Box 5"/>
          <p:cNvSpPr txBox="1">
            <a:spLocks noChangeArrowheads="1"/>
          </p:cNvSpPr>
          <p:nvPr/>
        </p:nvSpPr>
        <p:spPr bwMode="auto">
          <a:xfrm>
            <a:off x="2285984" y="2928934"/>
            <a:ext cx="257175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7" name="Text Box 6"/>
          <p:cNvSpPr txBox="1">
            <a:spLocks noChangeArrowheads="1"/>
          </p:cNvSpPr>
          <p:nvPr/>
        </p:nvSpPr>
        <p:spPr bwMode="auto">
          <a:xfrm>
            <a:off x="1643042" y="3143248"/>
            <a:ext cx="257175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8" name="Text Box 7"/>
          <p:cNvSpPr txBox="1">
            <a:spLocks noChangeArrowheads="1"/>
          </p:cNvSpPr>
          <p:nvPr/>
        </p:nvSpPr>
        <p:spPr bwMode="auto">
          <a:xfrm>
            <a:off x="1928794" y="4071942"/>
            <a:ext cx="255587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0" name="Заголовок 18"/>
          <p:cNvSpPr txBox="1">
            <a:spLocks/>
          </p:cNvSpPr>
          <p:nvPr/>
        </p:nvSpPr>
        <p:spPr>
          <a:xfrm>
            <a:off x="5929322" y="1071546"/>
            <a:ext cx="2928958" cy="2714644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satMod val="1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satMod val="1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lang="ru-RU" sz="2000" b="1" dirty="0" smtClean="0"/>
              <a:t> 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satMod val="1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satMod val="1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satMod val="1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42" name="Таблица 41"/>
          <p:cNvGraphicFramePr>
            <a:graphicFrameLocks noGrp="1"/>
          </p:cNvGraphicFramePr>
          <p:nvPr/>
        </p:nvGraphicFramePr>
        <p:xfrm>
          <a:off x="357158" y="142852"/>
          <a:ext cx="6096000" cy="822960"/>
        </p:xfrm>
        <a:graphic>
          <a:graphicData uri="http://schemas.openxmlformats.org/drawingml/2006/table">
            <a:tbl>
              <a:tblPr/>
              <a:tblGrid>
                <a:gridCol w="6096000"/>
              </a:tblGrid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ru-RU" sz="5400" b="1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Helvetica"/>
                        </a:rPr>
                        <a:t>СТРЕЛЕЦ</a:t>
                      </a:r>
                      <a:endParaRPr lang="ru-RU" sz="5400" dirty="0">
                        <a:latin typeface="Times New Roman"/>
                        <a:ea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3" descr="C:\Documents and Settings\Оксана\Рабочий стол\Новая папка (2)\36722b31-b8bb-4222-8ac2-57d99e821ee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19738" y="1162050"/>
            <a:ext cx="2195512" cy="2195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4" descr="C:\Documents and Settings\Оксана\Рабочий стол\Новая папка (2)\fd43559f-50b3-4ebb-89fc-7962cc0c2406.gif.thumbnai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3876675"/>
            <a:ext cx="2195513" cy="2195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5" descr="C:\Documents and Settings\Оксана\Рабочий стол\Новая папка (2)\a_082316d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88" y="3894138"/>
            <a:ext cx="2195512" cy="217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1" name="TextBox 6"/>
          <p:cNvSpPr txBox="1">
            <a:spLocks noChangeArrowheads="1"/>
          </p:cNvSpPr>
          <p:nvPr/>
        </p:nvSpPr>
        <p:spPr bwMode="auto">
          <a:xfrm>
            <a:off x="5143500" y="3386138"/>
            <a:ext cx="30718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dirty="0">
                <a:solidFill>
                  <a:srgbClr val="C00000"/>
                </a:solidFill>
              </a:rPr>
              <a:t>Отличное настроение</a:t>
            </a:r>
          </a:p>
        </p:txBody>
      </p:sp>
      <p:sp>
        <p:nvSpPr>
          <p:cNvPr id="24582" name="TextBox 7"/>
          <p:cNvSpPr txBox="1">
            <a:spLocks noChangeArrowheads="1"/>
          </p:cNvSpPr>
          <p:nvPr/>
        </p:nvSpPr>
        <p:spPr bwMode="auto">
          <a:xfrm>
            <a:off x="1571625" y="6100763"/>
            <a:ext cx="17145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dirty="0"/>
              <a:t>Грустно</a:t>
            </a:r>
          </a:p>
        </p:txBody>
      </p:sp>
      <p:sp>
        <p:nvSpPr>
          <p:cNvPr id="24583" name="TextBox 8"/>
          <p:cNvSpPr txBox="1">
            <a:spLocks noChangeArrowheads="1"/>
          </p:cNvSpPr>
          <p:nvPr/>
        </p:nvSpPr>
        <p:spPr bwMode="auto">
          <a:xfrm>
            <a:off x="5929313" y="6143625"/>
            <a:ext cx="1285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dirty="0"/>
              <a:t>Скучно</a:t>
            </a:r>
          </a:p>
        </p:txBody>
      </p:sp>
      <p:pic>
        <p:nvPicPr>
          <p:cNvPr id="24584" name="Picture 6" descr="C:\Documents and Settings\Оксана\Рабочий стол\Новая папка (2)\x_dd02af4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95375" y="1214438"/>
            <a:ext cx="2190750" cy="2195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5" name="TextBox 10"/>
          <p:cNvSpPr txBox="1">
            <a:spLocks noChangeArrowheads="1"/>
          </p:cNvSpPr>
          <p:nvPr/>
        </p:nvSpPr>
        <p:spPr bwMode="auto">
          <a:xfrm>
            <a:off x="857250" y="3386138"/>
            <a:ext cx="3571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dirty="0">
                <a:solidFill>
                  <a:srgbClr val="C00000"/>
                </a:solidFill>
              </a:rPr>
              <a:t>Хорошее настроение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28596" y="214290"/>
            <a:ext cx="8208000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Ваше мнение об уроке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5" descr="i200232207_54288_3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sp>
        <p:nvSpPr>
          <p:cNvPr id="57350" name="WordArt 6"/>
          <p:cNvSpPr>
            <a:spLocks noChangeArrowheads="1" noChangeShapeType="1" noTextEdit="1"/>
          </p:cNvSpPr>
          <p:nvPr/>
        </p:nvSpPr>
        <p:spPr bwMode="auto">
          <a:xfrm rot="-1021462">
            <a:off x="447675" y="1368425"/>
            <a:ext cx="7205663" cy="3313113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19799996" lon="19439995" rev="0"/>
              </a:camera>
              <a:lightRig rig="legacyNormal2" dir="t"/>
            </a:scene3d>
            <a:sp3d extrusionH="354000" prstMaterial="legacyMatte">
              <a:extrusionClr>
                <a:srgbClr val="939676"/>
              </a:extrusionClr>
            </a:sp3d>
          </a:bodyPr>
          <a:lstStyle/>
          <a:p>
            <a:pPr algn="ctr"/>
            <a:r>
              <a:rPr lang="ru-RU" sz="3600" b="1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707070"/>
                    </a:gs>
                    <a:gs pos="50000">
                      <a:srgbClr val="FFFFFF"/>
                    </a:gs>
                    <a:gs pos="100000">
                      <a:srgbClr val="707070"/>
                    </a:gs>
                  </a:gsLst>
                  <a:lin ang="3720000" scaled="1"/>
                </a:gradFill>
                <a:latin typeface="Impact"/>
              </a:rPr>
              <a:t>Спасибо !</a:t>
            </a:r>
          </a:p>
        </p:txBody>
      </p:sp>
      <p:pic>
        <p:nvPicPr>
          <p:cNvPr id="25604" name="Picture 8" descr="40366116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8400" y="3789363"/>
            <a:ext cx="2505075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0" tmFilter="0, 0; .2, .5; .8, .5; 1, 0"/>
                                        <p:tgtEl>
                                          <p:spTgt spid="573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0" autoRev="1" fill="hold"/>
                                        <p:tgtEl>
                                          <p:spTgt spid="5735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5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Восьмиугольник 4"/>
          <p:cNvSpPr/>
          <p:nvPr/>
        </p:nvSpPr>
        <p:spPr>
          <a:xfrm>
            <a:off x="1000100" y="1071546"/>
            <a:ext cx="468000" cy="468000"/>
          </a:xfrm>
          <a:prstGeom prst="octagon">
            <a:avLst/>
          </a:prstGeom>
          <a:solidFill>
            <a:srgbClr val="FFFF00"/>
          </a:solidFill>
          <a:ln>
            <a:solidFill>
              <a:srgbClr val="FF0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err="1" smtClean="0">
                <a:solidFill>
                  <a:schemeClr val="tx1"/>
                </a:solidFill>
                <a:latin typeface="Arial Black" pitchFamily="34" charset="0"/>
              </a:rPr>
              <a:t>п</a:t>
            </a: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40" name="Восьмиугольник 39"/>
          <p:cNvSpPr/>
          <p:nvPr/>
        </p:nvSpPr>
        <p:spPr>
          <a:xfrm>
            <a:off x="1460794" y="1071546"/>
            <a:ext cx="468000" cy="468000"/>
          </a:xfrm>
          <a:prstGeom prst="octagon">
            <a:avLst/>
          </a:prstGeom>
          <a:solidFill>
            <a:srgbClr val="FFFF00"/>
          </a:solidFill>
          <a:ln>
            <a:solidFill>
              <a:srgbClr val="FF0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е</a:t>
            </a: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41" name="Восьмиугольник 40"/>
          <p:cNvSpPr/>
          <p:nvPr/>
        </p:nvSpPr>
        <p:spPr>
          <a:xfrm>
            <a:off x="1928794" y="1071546"/>
            <a:ext cx="468000" cy="468000"/>
          </a:xfrm>
          <a:prstGeom prst="octagon">
            <a:avLst/>
          </a:prstGeom>
          <a:solidFill>
            <a:srgbClr val="FFFF00"/>
          </a:solidFill>
          <a:ln>
            <a:solidFill>
              <a:srgbClr val="FF0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err="1" smtClean="0">
                <a:solidFill>
                  <a:schemeClr val="tx1"/>
                </a:solidFill>
                <a:latin typeface="Arial Black" pitchFamily="34" charset="0"/>
              </a:rPr>
              <a:t>р</a:t>
            </a: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42" name="Восьмиугольник 41"/>
          <p:cNvSpPr/>
          <p:nvPr/>
        </p:nvSpPr>
        <p:spPr>
          <a:xfrm>
            <a:off x="2389488" y="1071546"/>
            <a:ext cx="468000" cy="468000"/>
          </a:xfrm>
          <a:prstGeom prst="octagon">
            <a:avLst/>
          </a:prstGeom>
          <a:solidFill>
            <a:srgbClr val="FFFF00"/>
          </a:solidFill>
          <a:ln>
            <a:solidFill>
              <a:srgbClr val="FF0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err="1" smtClean="0">
                <a:solidFill>
                  <a:schemeClr val="tx1"/>
                </a:solidFill>
                <a:latin typeface="Arial Black" pitchFamily="34" charset="0"/>
              </a:rPr>
              <a:t>п</a:t>
            </a: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43" name="Восьмиугольник 42"/>
          <p:cNvSpPr/>
          <p:nvPr/>
        </p:nvSpPr>
        <p:spPr>
          <a:xfrm>
            <a:off x="2857488" y="1071546"/>
            <a:ext cx="468000" cy="468000"/>
          </a:xfrm>
          <a:prstGeom prst="octagon">
            <a:avLst/>
          </a:prstGeom>
          <a:solidFill>
            <a:srgbClr val="FFFF00"/>
          </a:solidFill>
          <a:ln>
            <a:solidFill>
              <a:srgbClr val="FF0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е</a:t>
            </a: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44" name="Восьмиугольник 43"/>
          <p:cNvSpPr/>
          <p:nvPr/>
        </p:nvSpPr>
        <p:spPr>
          <a:xfrm>
            <a:off x="3318182" y="1071546"/>
            <a:ext cx="468000" cy="468000"/>
          </a:xfrm>
          <a:prstGeom prst="octagon">
            <a:avLst/>
          </a:prstGeom>
          <a:solidFill>
            <a:srgbClr val="FFFF00"/>
          </a:solidFill>
          <a:ln>
            <a:solidFill>
              <a:srgbClr val="FF0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err="1" smtClean="0">
                <a:solidFill>
                  <a:schemeClr val="tx1"/>
                </a:solidFill>
                <a:latin typeface="Arial Black" pitchFamily="34" charset="0"/>
              </a:rPr>
              <a:t>н</a:t>
            </a: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45" name="Восьмиугольник 44"/>
          <p:cNvSpPr/>
          <p:nvPr/>
        </p:nvSpPr>
        <p:spPr>
          <a:xfrm>
            <a:off x="3786182" y="1071546"/>
            <a:ext cx="468000" cy="468000"/>
          </a:xfrm>
          <a:prstGeom prst="octagon">
            <a:avLst/>
          </a:prstGeom>
          <a:solidFill>
            <a:srgbClr val="FFFF00"/>
          </a:solidFill>
          <a:ln>
            <a:solidFill>
              <a:srgbClr val="FF0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err="1" smtClean="0">
                <a:solidFill>
                  <a:schemeClr val="tx1"/>
                </a:solidFill>
                <a:latin typeface="Arial Black" pitchFamily="34" charset="0"/>
              </a:rPr>
              <a:t>д</a:t>
            </a: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46" name="Восьмиугольник 45"/>
          <p:cNvSpPr/>
          <p:nvPr/>
        </p:nvSpPr>
        <p:spPr>
          <a:xfrm>
            <a:off x="4286248" y="1071546"/>
            <a:ext cx="468000" cy="468000"/>
          </a:xfrm>
          <a:prstGeom prst="octagon">
            <a:avLst/>
          </a:prstGeom>
          <a:solidFill>
            <a:srgbClr val="FFFF00"/>
          </a:solidFill>
          <a:ln>
            <a:solidFill>
              <a:srgbClr val="FF0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и</a:t>
            </a: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47" name="Восьмиугольник 46"/>
          <p:cNvSpPr/>
          <p:nvPr/>
        </p:nvSpPr>
        <p:spPr>
          <a:xfrm>
            <a:off x="4746942" y="1071546"/>
            <a:ext cx="468000" cy="468000"/>
          </a:xfrm>
          <a:prstGeom prst="octagon">
            <a:avLst/>
          </a:prstGeom>
          <a:solidFill>
            <a:srgbClr val="FFFF00"/>
          </a:solidFill>
          <a:ln>
            <a:solidFill>
              <a:srgbClr val="FF0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к</a:t>
            </a: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48" name="Восьмиугольник 47"/>
          <p:cNvSpPr/>
          <p:nvPr/>
        </p:nvSpPr>
        <p:spPr>
          <a:xfrm>
            <a:off x="5247008" y="1071546"/>
            <a:ext cx="468000" cy="468000"/>
          </a:xfrm>
          <a:prstGeom prst="octagon">
            <a:avLst/>
          </a:prstGeom>
          <a:solidFill>
            <a:srgbClr val="FFFF00"/>
          </a:solidFill>
          <a:ln>
            <a:solidFill>
              <a:srgbClr val="FF0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у</a:t>
            </a: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49" name="Восьмиугольник 48"/>
          <p:cNvSpPr/>
          <p:nvPr/>
        </p:nvSpPr>
        <p:spPr>
          <a:xfrm>
            <a:off x="5715008" y="1071546"/>
            <a:ext cx="468000" cy="468000"/>
          </a:xfrm>
          <a:prstGeom prst="octagon">
            <a:avLst/>
          </a:prstGeom>
          <a:solidFill>
            <a:srgbClr val="FFFF00"/>
          </a:solidFill>
          <a:ln>
            <a:solidFill>
              <a:srgbClr val="FF0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л</a:t>
            </a: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68" name="Восьмиугольник 67"/>
          <p:cNvSpPr/>
          <p:nvPr/>
        </p:nvSpPr>
        <p:spPr>
          <a:xfrm>
            <a:off x="1460794" y="2032306"/>
            <a:ext cx="468000" cy="468000"/>
          </a:xfrm>
          <a:prstGeom prst="octagon">
            <a:avLst/>
          </a:prstGeom>
          <a:solidFill>
            <a:srgbClr val="FFFF00"/>
          </a:solidFill>
          <a:ln>
            <a:solidFill>
              <a:srgbClr val="FF0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err="1" smtClean="0">
                <a:solidFill>
                  <a:schemeClr val="tx1"/>
                </a:solidFill>
                <a:latin typeface="Arial Black" pitchFamily="34" charset="0"/>
              </a:rPr>
              <a:t>ы</a:t>
            </a: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69" name="Восьмиугольник 68"/>
          <p:cNvSpPr/>
          <p:nvPr/>
        </p:nvSpPr>
        <p:spPr>
          <a:xfrm>
            <a:off x="1460794" y="1571612"/>
            <a:ext cx="468000" cy="468000"/>
          </a:xfrm>
          <a:prstGeom prst="octagon">
            <a:avLst/>
          </a:prstGeom>
          <a:solidFill>
            <a:srgbClr val="FFFF00"/>
          </a:solidFill>
          <a:ln>
            <a:solidFill>
              <a:srgbClr val="FF0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т</a:t>
            </a: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70" name="Восьмиугольник 69"/>
          <p:cNvSpPr/>
          <p:nvPr/>
        </p:nvSpPr>
        <p:spPr>
          <a:xfrm>
            <a:off x="1460794" y="603546"/>
            <a:ext cx="468000" cy="468000"/>
          </a:xfrm>
          <a:prstGeom prst="octagon">
            <a:avLst/>
          </a:prstGeom>
          <a:solidFill>
            <a:srgbClr val="FFFF00"/>
          </a:solidFill>
          <a:ln>
            <a:solidFill>
              <a:srgbClr val="FF0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ч</a:t>
            </a: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71" name="Восьмиугольник 70"/>
          <p:cNvSpPr/>
          <p:nvPr/>
        </p:nvSpPr>
        <p:spPr>
          <a:xfrm>
            <a:off x="7604462" y="1071546"/>
            <a:ext cx="468000" cy="468000"/>
          </a:xfrm>
          <a:prstGeom prst="octagon">
            <a:avLst/>
          </a:prstGeom>
          <a:solidFill>
            <a:srgbClr val="FFFF00"/>
          </a:solidFill>
          <a:ln>
            <a:solidFill>
              <a:srgbClr val="FF0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о</a:t>
            </a: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72" name="Восьмиугольник 71"/>
          <p:cNvSpPr/>
          <p:nvPr/>
        </p:nvSpPr>
        <p:spPr>
          <a:xfrm>
            <a:off x="7143768" y="1071546"/>
            <a:ext cx="468000" cy="468000"/>
          </a:xfrm>
          <a:prstGeom prst="octagon">
            <a:avLst/>
          </a:prstGeom>
          <a:solidFill>
            <a:srgbClr val="FFFF00"/>
          </a:solidFill>
          <a:ln>
            <a:solidFill>
              <a:srgbClr val="FF0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err="1" smtClean="0">
                <a:solidFill>
                  <a:schemeClr val="tx1"/>
                </a:solidFill>
                <a:latin typeface="Arial Black" pitchFamily="34" charset="0"/>
              </a:rPr>
              <a:t>н</a:t>
            </a: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73" name="Восьмиугольник 72"/>
          <p:cNvSpPr/>
          <p:nvPr/>
        </p:nvSpPr>
        <p:spPr>
          <a:xfrm>
            <a:off x="6675768" y="1071546"/>
            <a:ext cx="468000" cy="468000"/>
          </a:xfrm>
          <a:prstGeom prst="octagon">
            <a:avLst/>
          </a:prstGeom>
          <a:solidFill>
            <a:srgbClr val="FFFF00"/>
          </a:solidFill>
          <a:ln>
            <a:solidFill>
              <a:srgbClr val="FF0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err="1" smtClean="0">
                <a:solidFill>
                  <a:schemeClr val="tx1"/>
                </a:solidFill>
                <a:latin typeface="Arial Black" pitchFamily="34" charset="0"/>
              </a:rPr>
              <a:t>р</a:t>
            </a: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74" name="Восьмиугольник 73"/>
          <p:cNvSpPr/>
          <p:nvPr/>
        </p:nvSpPr>
        <p:spPr>
          <a:xfrm>
            <a:off x="6215074" y="1071546"/>
            <a:ext cx="468000" cy="468000"/>
          </a:xfrm>
          <a:prstGeom prst="octagon">
            <a:avLst/>
          </a:prstGeom>
          <a:solidFill>
            <a:srgbClr val="FFFF00"/>
          </a:solidFill>
          <a:ln>
            <a:solidFill>
              <a:srgbClr val="FF0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я</a:t>
            </a: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75" name="Восьмиугольник 74"/>
          <p:cNvSpPr/>
          <p:nvPr/>
        </p:nvSpPr>
        <p:spPr>
          <a:xfrm>
            <a:off x="2389488" y="3071810"/>
            <a:ext cx="468000" cy="468000"/>
          </a:xfrm>
          <a:prstGeom prst="octagon">
            <a:avLst/>
          </a:prstGeom>
          <a:solidFill>
            <a:srgbClr val="FFFF00"/>
          </a:solidFill>
          <a:ln>
            <a:solidFill>
              <a:srgbClr val="FF0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err="1" smtClean="0">
                <a:solidFill>
                  <a:schemeClr val="tx1"/>
                </a:solidFill>
                <a:latin typeface="Arial Black" pitchFamily="34" charset="0"/>
              </a:rPr>
              <a:t>ы</a:t>
            </a: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76" name="Восьмиугольник 75"/>
          <p:cNvSpPr/>
          <p:nvPr/>
        </p:nvSpPr>
        <p:spPr>
          <a:xfrm>
            <a:off x="2389488" y="2571744"/>
            <a:ext cx="468000" cy="468000"/>
          </a:xfrm>
          <a:prstGeom prst="octagon">
            <a:avLst/>
          </a:prstGeom>
          <a:solidFill>
            <a:srgbClr val="FFFF00"/>
          </a:solidFill>
          <a:ln>
            <a:solidFill>
              <a:srgbClr val="FF0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м</a:t>
            </a: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77" name="Восьмиугольник 76"/>
          <p:cNvSpPr/>
          <p:nvPr/>
        </p:nvSpPr>
        <p:spPr>
          <a:xfrm>
            <a:off x="2389488" y="2071678"/>
            <a:ext cx="468000" cy="468000"/>
          </a:xfrm>
          <a:prstGeom prst="octagon">
            <a:avLst/>
          </a:prstGeom>
          <a:solidFill>
            <a:srgbClr val="FFFF00"/>
          </a:solidFill>
          <a:ln>
            <a:solidFill>
              <a:srgbClr val="FF0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я</a:t>
            </a: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78" name="Восьмиугольник 77"/>
          <p:cNvSpPr/>
          <p:nvPr/>
        </p:nvSpPr>
        <p:spPr>
          <a:xfrm>
            <a:off x="2389488" y="1571612"/>
            <a:ext cx="468000" cy="468000"/>
          </a:xfrm>
          <a:prstGeom prst="octagon">
            <a:avLst/>
          </a:prstGeom>
          <a:solidFill>
            <a:srgbClr val="FFFF00"/>
          </a:solidFill>
          <a:ln>
            <a:solidFill>
              <a:srgbClr val="FF0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err="1" smtClean="0">
                <a:solidFill>
                  <a:schemeClr val="tx1"/>
                </a:solidFill>
                <a:latin typeface="Arial Black" pitchFamily="34" charset="0"/>
              </a:rPr>
              <a:t>р</a:t>
            </a: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79" name="Восьмиугольник 78"/>
          <p:cNvSpPr/>
          <p:nvPr/>
        </p:nvSpPr>
        <p:spPr>
          <a:xfrm>
            <a:off x="1460794" y="3000372"/>
            <a:ext cx="468000" cy="468000"/>
          </a:xfrm>
          <a:prstGeom prst="octagon">
            <a:avLst/>
          </a:prstGeom>
          <a:solidFill>
            <a:srgbClr val="FFFF00"/>
          </a:solidFill>
          <a:ln>
            <a:solidFill>
              <a:srgbClr val="FF0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е</a:t>
            </a: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80" name="Восьмиугольник 79"/>
          <p:cNvSpPr/>
          <p:nvPr/>
        </p:nvSpPr>
        <p:spPr>
          <a:xfrm>
            <a:off x="1460794" y="2500306"/>
            <a:ext cx="468000" cy="468000"/>
          </a:xfrm>
          <a:prstGeom prst="octagon">
            <a:avLst/>
          </a:prstGeom>
          <a:solidFill>
            <a:srgbClr val="FFFF00"/>
          </a:solidFill>
          <a:ln>
            <a:solidFill>
              <a:srgbClr val="FF0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err="1" smtClean="0">
                <a:solidFill>
                  <a:schemeClr val="tx1"/>
                </a:solidFill>
                <a:latin typeface="Arial Black" pitchFamily="34" charset="0"/>
              </a:rPr>
              <a:t>р</a:t>
            </a: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81" name="Восьмиугольник 80"/>
          <p:cNvSpPr/>
          <p:nvPr/>
        </p:nvSpPr>
        <p:spPr>
          <a:xfrm>
            <a:off x="2389488" y="3571876"/>
            <a:ext cx="468000" cy="468000"/>
          </a:xfrm>
          <a:prstGeom prst="octagon">
            <a:avLst/>
          </a:prstGeom>
          <a:solidFill>
            <a:srgbClr val="FFFF00"/>
          </a:solidFill>
          <a:ln>
            <a:solidFill>
              <a:srgbClr val="FF0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м</a:t>
            </a: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82" name="Восьмиугольник 81"/>
          <p:cNvSpPr/>
          <p:nvPr/>
        </p:nvSpPr>
        <p:spPr>
          <a:xfrm>
            <a:off x="5247008" y="2571744"/>
            <a:ext cx="468000" cy="468000"/>
          </a:xfrm>
          <a:prstGeom prst="octagon">
            <a:avLst/>
          </a:prstGeom>
          <a:solidFill>
            <a:srgbClr val="FFFF00"/>
          </a:solidFill>
          <a:ln>
            <a:solidFill>
              <a:srgbClr val="FF0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и</a:t>
            </a: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83" name="Восьмиугольник 82"/>
          <p:cNvSpPr/>
          <p:nvPr/>
        </p:nvSpPr>
        <p:spPr>
          <a:xfrm>
            <a:off x="4746942" y="2571744"/>
            <a:ext cx="468000" cy="468000"/>
          </a:xfrm>
          <a:prstGeom prst="octagon">
            <a:avLst/>
          </a:prstGeom>
          <a:solidFill>
            <a:srgbClr val="FFFF00"/>
          </a:solidFill>
          <a:ln>
            <a:solidFill>
              <a:srgbClr val="FF0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err="1" smtClean="0">
                <a:solidFill>
                  <a:schemeClr val="tx1"/>
                </a:solidFill>
                <a:latin typeface="Arial Black" pitchFamily="34" charset="0"/>
              </a:rPr>
              <a:t>ц</a:t>
            </a: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84" name="Восьмиугольник 83"/>
          <p:cNvSpPr/>
          <p:nvPr/>
        </p:nvSpPr>
        <p:spPr>
          <a:xfrm>
            <a:off x="4286248" y="2571744"/>
            <a:ext cx="468000" cy="468000"/>
          </a:xfrm>
          <a:prstGeom prst="octagon">
            <a:avLst/>
          </a:prstGeom>
          <a:solidFill>
            <a:srgbClr val="FFFF00"/>
          </a:solidFill>
          <a:ln>
            <a:solidFill>
              <a:srgbClr val="FF0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с</a:t>
            </a: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85" name="Восьмиугольник 84"/>
          <p:cNvSpPr/>
          <p:nvPr/>
        </p:nvSpPr>
        <p:spPr>
          <a:xfrm>
            <a:off x="3786182" y="2571744"/>
            <a:ext cx="468000" cy="468000"/>
          </a:xfrm>
          <a:prstGeom prst="octagon">
            <a:avLst/>
          </a:prstGeom>
          <a:solidFill>
            <a:srgbClr val="FFFF00"/>
          </a:solidFill>
          <a:ln>
            <a:solidFill>
              <a:srgbClr val="FF0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б</a:t>
            </a: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86" name="Восьмиугольник 85"/>
          <p:cNvSpPr/>
          <p:nvPr/>
        </p:nvSpPr>
        <p:spPr>
          <a:xfrm>
            <a:off x="3318182" y="4071942"/>
            <a:ext cx="468000" cy="468000"/>
          </a:xfrm>
          <a:prstGeom prst="octagon">
            <a:avLst/>
          </a:prstGeom>
          <a:solidFill>
            <a:srgbClr val="FFFF00"/>
          </a:solidFill>
          <a:ln>
            <a:solidFill>
              <a:srgbClr val="FF0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м</a:t>
            </a: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87" name="Восьмиугольник 86"/>
          <p:cNvSpPr/>
          <p:nvPr/>
        </p:nvSpPr>
        <p:spPr>
          <a:xfrm>
            <a:off x="3318182" y="3571876"/>
            <a:ext cx="468000" cy="468000"/>
          </a:xfrm>
          <a:prstGeom prst="octagon">
            <a:avLst/>
          </a:prstGeom>
          <a:solidFill>
            <a:srgbClr val="FFFF00"/>
          </a:solidFill>
          <a:ln>
            <a:solidFill>
              <a:srgbClr val="FF0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о</a:t>
            </a: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88" name="Восьмиугольник 87"/>
          <p:cNvSpPr/>
          <p:nvPr/>
        </p:nvSpPr>
        <p:spPr>
          <a:xfrm>
            <a:off x="3318182" y="3071810"/>
            <a:ext cx="468000" cy="468000"/>
          </a:xfrm>
          <a:prstGeom prst="octagon">
            <a:avLst/>
          </a:prstGeom>
          <a:solidFill>
            <a:srgbClr val="FFFF00"/>
          </a:solidFill>
          <a:ln>
            <a:solidFill>
              <a:srgbClr val="FF0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л</a:t>
            </a: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89" name="Восьмиугольник 88"/>
          <p:cNvSpPr/>
          <p:nvPr/>
        </p:nvSpPr>
        <p:spPr>
          <a:xfrm>
            <a:off x="3318182" y="2571744"/>
            <a:ext cx="468000" cy="468000"/>
          </a:xfrm>
          <a:prstGeom prst="octagon">
            <a:avLst/>
          </a:prstGeom>
          <a:solidFill>
            <a:srgbClr val="FFFF00"/>
          </a:solidFill>
          <a:ln>
            <a:solidFill>
              <a:srgbClr val="FF0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а</a:t>
            </a: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90" name="Восьмиугольник 89"/>
          <p:cNvSpPr/>
          <p:nvPr/>
        </p:nvSpPr>
        <p:spPr>
          <a:xfrm>
            <a:off x="3318182" y="2071678"/>
            <a:ext cx="468000" cy="468000"/>
          </a:xfrm>
          <a:prstGeom prst="octagon">
            <a:avLst/>
          </a:prstGeom>
          <a:solidFill>
            <a:srgbClr val="FFFF00"/>
          </a:solidFill>
          <a:ln>
            <a:solidFill>
              <a:srgbClr val="FF0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ч</a:t>
            </a: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91" name="Восьмиугольник 90"/>
          <p:cNvSpPr/>
          <p:nvPr/>
        </p:nvSpPr>
        <p:spPr>
          <a:xfrm>
            <a:off x="3318182" y="1571612"/>
            <a:ext cx="468000" cy="468000"/>
          </a:xfrm>
          <a:prstGeom prst="octagon">
            <a:avLst/>
          </a:prstGeom>
          <a:solidFill>
            <a:srgbClr val="FFFF00"/>
          </a:solidFill>
          <a:ln>
            <a:solidFill>
              <a:srgbClr val="FF0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а</a:t>
            </a: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92" name="Восьмиугольник 91"/>
          <p:cNvSpPr/>
          <p:nvPr/>
        </p:nvSpPr>
        <p:spPr>
          <a:xfrm>
            <a:off x="6286512" y="3571876"/>
            <a:ext cx="468000" cy="468000"/>
          </a:xfrm>
          <a:prstGeom prst="octagon">
            <a:avLst/>
          </a:prstGeom>
          <a:solidFill>
            <a:srgbClr val="FFFF00"/>
          </a:solidFill>
          <a:ln>
            <a:solidFill>
              <a:srgbClr val="FF0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т</a:t>
            </a: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93" name="Восьмиугольник 92"/>
          <p:cNvSpPr/>
          <p:nvPr/>
        </p:nvSpPr>
        <p:spPr>
          <a:xfrm>
            <a:off x="5786446" y="3571876"/>
            <a:ext cx="468000" cy="468000"/>
          </a:xfrm>
          <a:prstGeom prst="octagon">
            <a:avLst/>
          </a:prstGeom>
          <a:solidFill>
            <a:srgbClr val="FFFF00"/>
          </a:solidFill>
          <a:ln>
            <a:solidFill>
              <a:srgbClr val="FF0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а</a:t>
            </a: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94" name="Восьмиугольник 93"/>
          <p:cNvSpPr/>
          <p:nvPr/>
        </p:nvSpPr>
        <p:spPr>
          <a:xfrm>
            <a:off x="5286380" y="3571876"/>
            <a:ext cx="468000" cy="468000"/>
          </a:xfrm>
          <a:prstGeom prst="octagon">
            <a:avLst/>
          </a:prstGeom>
          <a:solidFill>
            <a:srgbClr val="FFFF00"/>
          </a:solidFill>
          <a:ln>
            <a:solidFill>
              <a:srgbClr val="FF0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err="1" smtClean="0">
                <a:solidFill>
                  <a:schemeClr val="tx1"/>
                </a:solidFill>
                <a:latin typeface="Arial Black" pitchFamily="34" charset="0"/>
              </a:rPr>
              <a:t>н</a:t>
            </a: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95" name="Восьмиугольник 94"/>
          <p:cNvSpPr/>
          <p:nvPr/>
        </p:nvSpPr>
        <p:spPr>
          <a:xfrm>
            <a:off x="4786314" y="3571876"/>
            <a:ext cx="468000" cy="468000"/>
          </a:xfrm>
          <a:prstGeom prst="octagon">
            <a:avLst/>
          </a:prstGeom>
          <a:solidFill>
            <a:srgbClr val="FFFF00"/>
          </a:solidFill>
          <a:ln>
            <a:solidFill>
              <a:srgbClr val="FF0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и</a:t>
            </a: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96" name="Восьмиугольник 95"/>
          <p:cNvSpPr/>
          <p:nvPr/>
        </p:nvSpPr>
        <p:spPr>
          <a:xfrm>
            <a:off x="4286248" y="3571876"/>
            <a:ext cx="468000" cy="468000"/>
          </a:xfrm>
          <a:prstGeom prst="octagon">
            <a:avLst/>
          </a:prstGeom>
          <a:solidFill>
            <a:srgbClr val="FFFF00"/>
          </a:solidFill>
          <a:ln>
            <a:solidFill>
              <a:srgbClr val="FF0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err="1" smtClean="0">
                <a:solidFill>
                  <a:schemeClr val="tx1"/>
                </a:solidFill>
                <a:latin typeface="Arial Black" pitchFamily="34" charset="0"/>
              </a:rPr>
              <a:t>д</a:t>
            </a: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97" name="Восьмиугольник 96"/>
          <p:cNvSpPr/>
          <p:nvPr/>
        </p:nvSpPr>
        <p:spPr>
          <a:xfrm>
            <a:off x="3786182" y="3571876"/>
            <a:ext cx="468000" cy="468000"/>
          </a:xfrm>
          <a:prstGeom prst="octagon">
            <a:avLst/>
          </a:prstGeom>
          <a:solidFill>
            <a:srgbClr val="FFFF00"/>
          </a:solidFill>
          <a:ln>
            <a:solidFill>
              <a:srgbClr val="FF0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err="1" smtClean="0">
                <a:solidFill>
                  <a:schemeClr val="tx1"/>
                </a:solidFill>
                <a:latin typeface="Arial Black" pitchFamily="34" charset="0"/>
              </a:rPr>
              <a:t>р</a:t>
            </a: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98" name="Восьмиугольник 97"/>
          <p:cNvSpPr/>
          <p:nvPr/>
        </p:nvSpPr>
        <p:spPr>
          <a:xfrm>
            <a:off x="6215074" y="2571744"/>
            <a:ext cx="468000" cy="468000"/>
          </a:xfrm>
          <a:prstGeom prst="octagon">
            <a:avLst/>
          </a:prstGeom>
          <a:solidFill>
            <a:srgbClr val="FFFF00"/>
          </a:solidFill>
          <a:ln>
            <a:solidFill>
              <a:srgbClr val="FF0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с</a:t>
            </a: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99" name="Восьмиугольник 98"/>
          <p:cNvSpPr/>
          <p:nvPr/>
        </p:nvSpPr>
        <p:spPr>
          <a:xfrm>
            <a:off x="5715008" y="2571744"/>
            <a:ext cx="468000" cy="468000"/>
          </a:xfrm>
          <a:prstGeom prst="octagon">
            <a:avLst/>
          </a:prstGeom>
          <a:solidFill>
            <a:srgbClr val="FFFF00"/>
          </a:solidFill>
          <a:ln>
            <a:solidFill>
              <a:srgbClr val="FF0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с</a:t>
            </a: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100" name="Восьмиугольник 99"/>
          <p:cNvSpPr/>
          <p:nvPr/>
        </p:nvSpPr>
        <p:spPr>
          <a:xfrm>
            <a:off x="4286248" y="4572008"/>
            <a:ext cx="468000" cy="468000"/>
          </a:xfrm>
          <a:prstGeom prst="octagon">
            <a:avLst/>
          </a:prstGeom>
          <a:solidFill>
            <a:srgbClr val="FFFF00"/>
          </a:solidFill>
          <a:ln>
            <a:solidFill>
              <a:srgbClr val="FF0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е</a:t>
            </a: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101" name="Восьмиугольник 100"/>
          <p:cNvSpPr/>
          <p:nvPr/>
        </p:nvSpPr>
        <p:spPr>
          <a:xfrm>
            <a:off x="4286248" y="4071942"/>
            <a:ext cx="468000" cy="468000"/>
          </a:xfrm>
          <a:prstGeom prst="octagon">
            <a:avLst/>
          </a:prstGeom>
          <a:solidFill>
            <a:srgbClr val="FFFF00"/>
          </a:solidFill>
          <a:ln>
            <a:solidFill>
              <a:srgbClr val="FF0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в</a:t>
            </a: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105" name="Восьмиугольник 104"/>
          <p:cNvSpPr/>
          <p:nvPr/>
        </p:nvSpPr>
        <p:spPr>
          <a:xfrm>
            <a:off x="7604462" y="4572008"/>
            <a:ext cx="468000" cy="468000"/>
          </a:xfrm>
          <a:prstGeom prst="octagon">
            <a:avLst/>
          </a:prstGeom>
          <a:solidFill>
            <a:srgbClr val="FFFF00"/>
          </a:solidFill>
          <a:ln>
            <a:solidFill>
              <a:srgbClr val="FF0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т</a:t>
            </a: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106" name="Восьмиугольник 105"/>
          <p:cNvSpPr/>
          <p:nvPr/>
        </p:nvSpPr>
        <p:spPr>
          <a:xfrm>
            <a:off x="7604462" y="5072074"/>
            <a:ext cx="468000" cy="468000"/>
          </a:xfrm>
          <a:prstGeom prst="octagon">
            <a:avLst/>
          </a:prstGeom>
          <a:solidFill>
            <a:srgbClr val="FFFF00"/>
          </a:solidFill>
          <a:ln>
            <a:solidFill>
              <a:srgbClr val="FF0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err="1" smtClean="0">
                <a:solidFill>
                  <a:schemeClr val="tx1"/>
                </a:solidFill>
                <a:latin typeface="Arial Black" pitchFamily="34" charset="0"/>
              </a:rPr>
              <a:t>ы</a:t>
            </a: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107" name="Восьмиугольник 106"/>
          <p:cNvSpPr/>
          <p:nvPr/>
        </p:nvSpPr>
        <p:spPr>
          <a:xfrm>
            <a:off x="7604462" y="4071942"/>
            <a:ext cx="468000" cy="468000"/>
          </a:xfrm>
          <a:prstGeom prst="octagon">
            <a:avLst/>
          </a:prstGeom>
          <a:solidFill>
            <a:srgbClr val="FFFF00"/>
          </a:solidFill>
          <a:ln>
            <a:solidFill>
              <a:srgbClr val="FF0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а</a:t>
            </a: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108" name="Восьмиугольник 107"/>
          <p:cNvSpPr/>
          <p:nvPr/>
        </p:nvSpPr>
        <p:spPr>
          <a:xfrm>
            <a:off x="7604462" y="3571876"/>
            <a:ext cx="468000" cy="468000"/>
          </a:xfrm>
          <a:prstGeom prst="octagon">
            <a:avLst/>
          </a:prstGeom>
          <a:solidFill>
            <a:srgbClr val="FFFF00"/>
          </a:solidFill>
          <a:ln>
            <a:solidFill>
              <a:srgbClr val="FF0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err="1" smtClean="0">
                <a:solidFill>
                  <a:schemeClr val="tx1"/>
                </a:solidFill>
                <a:latin typeface="Arial Black" pitchFamily="34" charset="0"/>
              </a:rPr>
              <a:t>н</a:t>
            </a: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109" name="Восьмиугольник 108"/>
          <p:cNvSpPr/>
          <p:nvPr/>
        </p:nvSpPr>
        <p:spPr>
          <a:xfrm>
            <a:off x="7604462" y="3071810"/>
            <a:ext cx="468000" cy="468000"/>
          </a:xfrm>
          <a:prstGeom prst="octagon">
            <a:avLst/>
          </a:prstGeom>
          <a:solidFill>
            <a:srgbClr val="FFFF00"/>
          </a:solidFill>
          <a:ln>
            <a:solidFill>
              <a:srgbClr val="FF0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и</a:t>
            </a: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110" name="Восьмиугольник 109"/>
          <p:cNvSpPr/>
          <p:nvPr/>
        </p:nvSpPr>
        <p:spPr>
          <a:xfrm>
            <a:off x="7604462" y="2571744"/>
            <a:ext cx="468000" cy="468000"/>
          </a:xfrm>
          <a:prstGeom prst="octagon">
            <a:avLst/>
          </a:prstGeom>
          <a:solidFill>
            <a:srgbClr val="FFFF00"/>
          </a:solidFill>
          <a:ln>
            <a:solidFill>
              <a:srgbClr val="FF0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err="1" smtClean="0">
                <a:solidFill>
                  <a:schemeClr val="tx1"/>
                </a:solidFill>
                <a:latin typeface="Arial Black" pitchFamily="34" charset="0"/>
              </a:rPr>
              <a:t>д</a:t>
            </a: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111" name="Восьмиугольник 110"/>
          <p:cNvSpPr/>
          <p:nvPr/>
        </p:nvSpPr>
        <p:spPr>
          <a:xfrm>
            <a:off x="7604462" y="2071678"/>
            <a:ext cx="468000" cy="468000"/>
          </a:xfrm>
          <a:prstGeom prst="octagon">
            <a:avLst/>
          </a:prstGeom>
          <a:solidFill>
            <a:srgbClr val="FFFF00"/>
          </a:solidFill>
          <a:ln>
            <a:solidFill>
              <a:srgbClr val="FF0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err="1" smtClean="0">
                <a:solidFill>
                  <a:schemeClr val="tx1"/>
                </a:solidFill>
                <a:latin typeface="Arial Black" pitchFamily="34" charset="0"/>
              </a:rPr>
              <a:t>р</a:t>
            </a: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112" name="Восьмиугольник 111"/>
          <p:cNvSpPr/>
          <p:nvPr/>
        </p:nvSpPr>
        <p:spPr>
          <a:xfrm>
            <a:off x="7604462" y="1571612"/>
            <a:ext cx="468000" cy="468000"/>
          </a:xfrm>
          <a:prstGeom prst="octagon">
            <a:avLst/>
          </a:prstGeom>
          <a:solidFill>
            <a:srgbClr val="FFFF00"/>
          </a:solidFill>
          <a:ln>
            <a:solidFill>
              <a:srgbClr val="FF0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о</a:t>
            </a: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113" name="Восьмиугольник 112"/>
          <p:cNvSpPr/>
          <p:nvPr/>
        </p:nvSpPr>
        <p:spPr>
          <a:xfrm>
            <a:off x="7604462" y="571480"/>
            <a:ext cx="468000" cy="468000"/>
          </a:xfrm>
          <a:prstGeom prst="octagon">
            <a:avLst/>
          </a:prstGeom>
          <a:solidFill>
            <a:srgbClr val="FFFF00"/>
          </a:solidFill>
          <a:ln>
            <a:solidFill>
              <a:srgbClr val="FF0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к</a:t>
            </a: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115" name="Стрелка вниз 114"/>
          <p:cNvSpPr/>
          <p:nvPr/>
        </p:nvSpPr>
        <p:spPr>
          <a:xfrm>
            <a:off x="1357290" y="142852"/>
            <a:ext cx="648000" cy="504000"/>
          </a:xfrm>
          <a:prstGeom prst="downArrow">
            <a:avLst/>
          </a:prstGeom>
          <a:solidFill>
            <a:srgbClr val="66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4</a:t>
            </a: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117" name="Стрелка вниз 116"/>
          <p:cNvSpPr/>
          <p:nvPr/>
        </p:nvSpPr>
        <p:spPr>
          <a:xfrm>
            <a:off x="2285984" y="642942"/>
            <a:ext cx="642942" cy="500042"/>
          </a:xfrm>
          <a:prstGeom prst="downArrow">
            <a:avLst/>
          </a:prstGeom>
          <a:solidFill>
            <a:srgbClr val="66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5</a:t>
            </a: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118" name="Стрелка вниз 117"/>
          <p:cNvSpPr/>
          <p:nvPr/>
        </p:nvSpPr>
        <p:spPr>
          <a:xfrm>
            <a:off x="3214678" y="642942"/>
            <a:ext cx="642942" cy="500042"/>
          </a:xfrm>
          <a:prstGeom prst="downArrow">
            <a:avLst/>
          </a:prstGeom>
          <a:solidFill>
            <a:srgbClr val="66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6</a:t>
            </a: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119" name="Стрелка вниз 118"/>
          <p:cNvSpPr/>
          <p:nvPr/>
        </p:nvSpPr>
        <p:spPr>
          <a:xfrm>
            <a:off x="7500958" y="142876"/>
            <a:ext cx="642942" cy="500042"/>
          </a:xfrm>
          <a:prstGeom prst="downArrow">
            <a:avLst/>
          </a:prstGeom>
          <a:solidFill>
            <a:srgbClr val="66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7</a:t>
            </a: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120" name="Стрелка вниз 119"/>
          <p:cNvSpPr/>
          <p:nvPr/>
        </p:nvSpPr>
        <p:spPr>
          <a:xfrm>
            <a:off x="4214810" y="3143248"/>
            <a:ext cx="642942" cy="500042"/>
          </a:xfrm>
          <a:prstGeom prst="downArrow">
            <a:avLst/>
          </a:prstGeom>
          <a:solidFill>
            <a:srgbClr val="66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8</a:t>
            </a: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121" name="Стрелка вправо 120"/>
          <p:cNvSpPr/>
          <p:nvPr/>
        </p:nvSpPr>
        <p:spPr>
          <a:xfrm>
            <a:off x="639538" y="928670"/>
            <a:ext cx="432000" cy="714380"/>
          </a:xfrm>
          <a:prstGeom prst="rightArrow">
            <a:avLst/>
          </a:prstGeom>
          <a:solidFill>
            <a:srgbClr val="66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1</a:t>
            </a: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122" name="Стрелка вправо 121"/>
          <p:cNvSpPr/>
          <p:nvPr/>
        </p:nvSpPr>
        <p:spPr>
          <a:xfrm>
            <a:off x="2928926" y="2428868"/>
            <a:ext cx="432000" cy="714380"/>
          </a:xfrm>
          <a:prstGeom prst="rightArrow">
            <a:avLst/>
          </a:prstGeom>
          <a:solidFill>
            <a:srgbClr val="66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2</a:t>
            </a: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123" name="Стрелка вправо 122"/>
          <p:cNvSpPr/>
          <p:nvPr/>
        </p:nvSpPr>
        <p:spPr>
          <a:xfrm>
            <a:off x="2928926" y="3500438"/>
            <a:ext cx="432000" cy="714380"/>
          </a:xfrm>
          <a:prstGeom prst="rightArrow">
            <a:avLst/>
          </a:prstGeom>
          <a:solidFill>
            <a:srgbClr val="66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3</a:t>
            </a: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285720" y="5429264"/>
            <a:ext cx="7143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>
                <a:latin typeface="Arial Black" pitchFamily="34" charset="0"/>
              </a:rPr>
              <a:t>Как располагаются координатные прямые Х и У на плоскости?</a:t>
            </a:r>
            <a:endParaRPr lang="ru-RU" sz="2800" dirty="0">
              <a:latin typeface="Arial Black" pitchFamily="34" charset="0"/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214282" y="5429264"/>
            <a:ext cx="750099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Arial Black" pitchFamily="34" charset="0"/>
              </a:rPr>
              <a:t>Координатную прямую Х называют ось  ………</a:t>
            </a:r>
            <a:endParaRPr lang="ru-RU" sz="2800" dirty="0">
              <a:latin typeface="Arial Black" pitchFamily="34" charset="0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214282" y="5429264"/>
            <a:ext cx="750099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Arial Black" pitchFamily="34" charset="0"/>
              </a:rPr>
              <a:t>Координатную прямую У называют ось  ………..</a:t>
            </a:r>
            <a:endParaRPr lang="ru-RU" sz="2800" dirty="0">
              <a:latin typeface="Arial Black" pitchFamily="34" charset="0"/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285720" y="5429264"/>
            <a:ext cx="75724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Arial Black" pitchFamily="34" charset="0"/>
              </a:rPr>
              <a:t>На сколько четвертей делят координатные прямые плоскость?</a:t>
            </a:r>
            <a:endParaRPr lang="ru-RU" sz="2800" dirty="0">
              <a:latin typeface="Arial Black" pitchFamily="34" charset="0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142844" y="5429264"/>
            <a:ext cx="72866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Arial Black" pitchFamily="34" charset="0"/>
              </a:rPr>
              <a:t>Под каким углом пересекаются координатные прямые?</a:t>
            </a:r>
            <a:endParaRPr lang="ru-RU" sz="2800" dirty="0">
              <a:latin typeface="Arial Black" pitchFamily="34" charset="0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214282" y="5429264"/>
            <a:ext cx="77153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Arial Black" pitchFamily="34" charset="0"/>
              </a:rPr>
              <a:t>Как называется точка пересечения координатных прямых?</a:t>
            </a:r>
            <a:endParaRPr lang="ru-RU" sz="2800" dirty="0">
              <a:latin typeface="Arial Black" pitchFamily="34" charset="0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285720" y="5357826"/>
            <a:ext cx="771530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Arial Black" pitchFamily="34" charset="0"/>
              </a:rPr>
              <a:t>Как называют пару чисел, определяющих положение точки на плоскости?</a:t>
            </a:r>
            <a:endParaRPr lang="ru-RU" sz="2800" dirty="0">
              <a:latin typeface="Arial Black" pitchFamily="34" charset="0"/>
            </a:endParaRPr>
          </a:p>
        </p:txBody>
      </p:sp>
      <p:sp>
        <p:nvSpPr>
          <p:cNvPr id="133" name="TextBox 132"/>
          <p:cNvSpPr txBox="1"/>
          <p:nvPr/>
        </p:nvSpPr>
        <p:spPr>
          <a:xfrm>
            <a:off x="285720" y="5286388"/>
            <a:ext cx="735811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Arial Black" pitchFamily="34" charset="0"/>
              </a:rPr>
              <a:t>Сколько чисел нужно указать, чтобы задать положение точки на координатной плоскости?</a:t>
            </a:r>
            <a:endParaRPr lang="ru-RU" sz="2800" dirty="0">
              <a:latin typeface="Arial Black" pitchFamily="34" charset="0"/>
            </a:endParaRPr>
          </a:p>
        </p:txBody>
      </p:sp>
      <p:sp>
        <p:nvSpPr>
          <p:cNvPr id="102" name="Управляющая кнопка: далее 101">
            <a:hlinkClick r:id="" action="ppaction://hlinkshowjump?jump=nextslide" highlightClick="1"/>
          </p:cNvPr>
          <p:cNvSpPr/>
          <p:nvPr/>
        </p:nvSpPr>
        <p:spPr>
          <a:xfrm>
            <a:off x="8215338" y="5929330"/>
            <a:ext cx="612000" cy="612000"/>
          </a:xfrm>
          <a:prstGeom prst="actionButtonForwardNext">
            <a:avLst/>
          </a:prstGeom>
          <a:solidFill>
            <a:srgbClr val="FF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6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7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8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000"/>
                            </p:stCondLst>
                            <p:childTnLst>
                              <p:par>
                                <p:cTn id="5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500"/>
                            </p:stCondLst>
                            <p:childTnLst>
                              <p:par>
                                <p:cTn id="5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000"/>
                            </p:stCondLst>
                            <p:childTnLst>
                              <p:par>
                                <p:cTn id="5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500"/>
                            </p:stCondLst>
                            <p:childTnLst>
                              <p:par>
                                <p:cTn id="5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8000"/>
                            </p:stCondLst>
                            <p:childTnLst>
                              <p:par>
                                <p:cTn id="62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3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1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69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70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71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72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000"/>
                            </p:stCondLst>
                            <p:childTnLst>
                              <p:par>
                                <p:cTn id="8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500"/>
                            </p:stCondLst>
                            <p:childTnLst>
                              <p:par>
                                <p:cTn id="8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000"/>
                            </p:stCondLst>
                            <p:childTnLst>
                              <p:par>
                                <p:cTn id="9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500"/>
                            </p:stCondLst>
                            <p:childTnLst>
                              <p:par>
                                <p:cTn id="9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3000"/>
                            </p:stCondLst>
                            <p:childTnLst>
                              <p:par>
                                <p:cTn id="9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3500"/>
                            </p:stCondLst>
                            <p:childTnLst>
                              <p:par>
                                <p:cTn id="99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0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2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1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06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107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108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0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500"/>
                            </p:stCondLst>
                            <p:childTnLst>
                              <p:par>
                                <p:cTn id="1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000"/>
                            </p:stCondLst>
                            <p:childTnLst>
                              <p:par>
                                <p:cTn id="12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500"/>
                            </p:stCondLst>
                            <p:childTnLst>
                              <p:par>
                                <p:cTn id="1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2000"/>
                            </p:stCondLst>
                            <p:childTnLst>
                              <p:par>
                                <p:cTn id="12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2500"/>
                            </p:stCondLst>
                            <p:childTnLst>
                              <p:par>
                                <p:cTn id="13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3500"/>
                            </p:stCondLst>
                            <p:childTnLst>
                              <p:par>
                                <p:cTn id="136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7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"/>
                  </p:tgtEl>
                </p:cond>
              </p:nextCondLst>
            </p:seq>
            <p:seq concurrent="1" nextAc="seek">
              <p:cTn id="139" restart="whenNotActive" fill="hold" evtFilter="cancelBubble" nodeType="interactiveSeq">
                <p:stCondLst>
                  <p:cond evt="onClick" delay="0">
                    <p:tgtEl>
                      <p:spTgt spid="1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0" fill="hold">
                      <p:stCondLst>
                        <p:cond delay="0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43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144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145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46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1000"/>
                            </p:stCondLst>
                            <p:childTnLst>
                              <p:par>
                                <p:cTn id="14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500"/>
                            </p:stCondLst>
                            <p:childTnLst>
                              <p:par>
                                <p:cTn id="15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1000"/>
                            </p:stCondLst>
                            <p:childTnLst>
                              <p:par>
                                <p:cTn id="15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1500"/>
                            </p:stCondLst>
                            <p:childTnLst>
                              <p:par>
                                <p:cTn id="16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000"/>
                            </p:stCondLst>
                            <p:childTnLst>
                              <p:par>
                                <p:cTn id="16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500"/>
                            </p:stCondLst>
                            <p:childTnLst>
                              <p:par>
                                <p:cTn id="16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3000"/>
                            </p:stCondLst>
                            <p:childTnLst>
                              <p:par>
                                <p:cTn id="170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1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5"/>
                  </p:tgtEl>
                </p:cond>
              </p:nextCondLst>
            </p:seq>
            <p:seq concurrent="1" nextAc="seek">
              <p:cTn id="173" restart="whenNotActive" fill="hold" evtFilter="cancelBubble" nodeType="interactiveSeq">
                <p:stCondLst>
                  <p:cond evt="onClick" delay="0">
                    <p:tgtEl>
                      <p:spTgt spid="1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4" fill="hold">
                      <p:stCondLst>
                        <p:cond delay="0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77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178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179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80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>
                            <p:stCondLst>
                              <p:cond delay="1000"/>
                            </p:stCondLst>
                            <p:childTnLst>
                              <p:par>
                                <p:cTn id="18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500"/>
                            </p:stCondLst>
                            <p:childTnLst>
                              <p:par>
                                <p:cTn id="18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1000"/>
                            </p:stCondLst>
                            <p:childTnLst>
                              <p:par>
                                <p:cTn id="19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>
                            <p:stCondLst>
                              <p:cond delay="1500"/>
                            </p:stCondLst>
                            <p:childTnLst>
                              <p:par>
                                <p:cTn id="19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" fill="hold">
                            <p:stCondLst>
                              <p:cond delay="2000"/>
                            </p:stCondLst>
                            <p:childTnLst>
                              <p:par>
                                <p:cTn id="19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" fill="hold">
                            <p:stCondLst>
                              <p:cond delay="2500"/>
                            </p:stCondLst>
                            <p:childTnLst>
                              <p:par>
                                <p:cTn id="20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3000"/>
                            </p:stCondLst>
                            <p:childTnLst>
                              <p:par>
                                <p:cTn id="204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5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7"/>
                  </p:tgtEl>
                </p:cond>
              </p:nextCondLst>
            </p:seq>
            <p:seq concurrent="1" nextAc="seek">
              <p:cTn id="207" restart="whenNotActive" fill="hold" evtFilter="cancelBubble" nodeType="interactiveSeq">
                <p:stCondLst>
                  <p:cond evt="onClick" delay="0">
                    <p:tgtEl>
                      <p:spTgt spid="1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8" fill="hold">
                      <p:stCondLst>
                        <p:cond delay="0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211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212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213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14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" fill="hold">
                            <p:stCondLst>
                              <p:cond delay="1000"/>
                            </p:stCondLst>
                            <p:childTnLst>
                              <p:par>
                                <p:cTn id="2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>
                      <p:stCondLst>
                        <p:cond delay="indefinite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" fill="hold">
                            <p:stCondLst>
                              <p:cond delay="500"/>
                            </p:stCondLst>
                            <p:childTnLst>
                              <p:par>
                                <p:cTn id="2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000"/>
                            </p:stCondLst>
                            <p:childTnLst>
                              <p:par>
                                <p:cTn id="23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4" fill="hold">
                            <p:stCondLst>
                              <p:cond delay="2500"/>
                            </p:stCondLst>
                            <p:childTnLst>
                              <p:par>
                                <p:cTn id="23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7" fill="hold">
                            <p:stCondLst>
                              <p:cond delay="3000"/>
                            </p:stCondLst>
                            <p:childTnLst>
                              <p:par>
                                <p:cTn id="23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0" fill="hold">
                            <p:stCondLst>
                              <p:cond delay="3500"/>
                            </p:stCondLst>
                            <p:childTnLst>
                              <p:par>
                                <p:cTn id="241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2" dur="500"/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8"/>
                  </p:tgtEl>
                </p:cond>
              </p:nextCondLst>
            </p:seq>
            <p:seq concurrent="1" nextAc="seek">
              <p:cTn id="244" restart="whenNotActive" fill="hold" evtFilter="cancelBubble" nodeType="interactiveSeq">
                <p:stCondLst>
                  <p:cond evt="onClick" delay="0">
                    <p:tgtEl>
                      <p:spTgt spid="1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5" fill="hold">
                      <p:stCondLst>
                        <p:cond delay="0"/>
                      </p:stCondLst>
                      <p:childTnLst>
                        <p:par>
                          <p:cTn id="246" fill="hold">
                            <p:stCondLst>
                              <p:cond delay="0"/>
                            </p:stCondLst>
                            <p:childTnLst>
                              <p:par>
                                <p:cTn id="247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248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249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250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51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2" fill="hold">
                            <p:stCondLst>
                              <p:cond delay="1000"/>
                            </p:stCondLst>
                            <p:childTnLst>
                              <p:par>
                                <p:cTn id="25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9" fill="hold">
                            <p:stCondLst>
                              <p:cond delay="500"/>
                            </p:stCondLst>
                            <p:childTnLst>
                              <p:par>
                                <p:cTn id="26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2" fill="hold">
                            <p:stCondLst>
                              <p:cond delay="1000"/>
                            </p:stCondLst>
                            <p:childTnLst>
                              <p:par>
                                <p:cTn id="26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8" fill="hold">
                            <p:stCondLst>
                              <p:cond delay="2000"/>
                            </p:stCondLst>
                            <p:childTnLst>
                              <p:par>
                                <p:cTn id="26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1" fill="hold">
                            <p:stCondLst>
                              <p:cond delay="2500"/>
                            </p:stCondLst>
                            <p:childTnLst>
                              <p:par>
                                <p:cTn id="27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4" fill="hold">
                            <p:stCondLst>
                              <p:cond delay="3000"/>
                            </p:stCondLst>
                            <p:childTnLst>
                              <p:par>
                                <p:cTn id="27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7" fill="hold">
                            <p:stCondLst>
                              <p:cond delay="3500"/>
                            </p:stCondLst>
                            <p:childTnLst>
                              <p:par>
                                <p:cTn id="27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0" fill="hold">
                            <p:stCondLst>
                              <p:cond delay="4000"/>
                            </p:stCondLst>
                            <p:childTnLst>
                              <p:par>
                                <p:cTn id="28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3" fill="hold">
                            <p:stCondLst>
                              <p:cond delay="4500"/>
                            </p:stCondLst>
                            <p:childTnLst>
                              <p:par>
                                <p:cTn id="28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5000"/>
                            </p:stCondLst>
                            <p:childTnLst>
                              <p:par>
                                <p:cTn id="287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8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9"/>
                  </p:tgtEl>
                </p:cond>
              </p:nextCondLst>
            </p:seq>
            <p:seq concurrent="1" nextAc="seek">
              <p:cTn id="290" restart="whenNotActive" fill="hold" evtFilter="cancelBubble" nodeType="interactiveSeq">
                <p:stCondLst>
                  <p:cond evt="onClick" delay="0">
                    <p:tgtEl>
                      <p:spTgt spid="1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1" fill="hold">
                      <p:stCondLst>
                        <p:cond delay="0"/>
                      </p:stCondLst>
                      <p:childTnLst>
                        <p:par>
                          <p:cTn id="292" fill="hold">
                            <p:stCondLst>
                              <p:cond delay="0"/>
                            </p:stCondLst>
                            <p:childTnLst>
                              <p:par>
                                <p:cTn id="293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294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295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296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97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8" fill="hold">
                            <p:stCondLst>
                              <p:cond delay="500"/>
                            </p:stCondLst>
                            <p:childTnLst>
                              <p:par>
                                <p:cTn id="29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1" fill="hold">
                      <p:stCondLst>
                        <p:cond delay="indefinite"/>
                      </p:stCondLst>
                      <p:childTnLst>
                        <p:par>
                          <p:cTn id="302" fill="hold">
                            <p:stCondLst>
                              <p:cond delay="0"/>
                            </p:stCondLst>
                            <p:childTnLst>
                              <p:par>
                                <p:cTn id="30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5" fill="hold">
                            <p:stCondLst>
                              <p:cond delay="0"/>
                            </p:stCondLst>
                            <p:childTnLst>
                              <p:par>
                                <p:cTn id="30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8" fill="hold">
                            <p:stCondLst>
                              <p:cond delay="0"/>
                            </p:stCondLst>
                            <p:childTnLst>
                              <p:par>
                                <p:cTn id="30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1" fill="hold">
                            <p:stCondLst>
                              <p:cond delay="0"/>
                            </p:stCondLst>
                            <p:childTnLst>
                              <p:par>
                                <p:cTn id="312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3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0"/>
                  </p:tgtEl>
                </p:cond>
              </p:nextCondLst>
            </p:seq>
          </p:childTnLst>
        </p:cTn>
      </p:par>
    </p:tnLst>
    <p:bldLst>
      <p:bldP spid="115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23" grpId="0" animBg="1"/>
      <p:bldP spid="125" grpId="0"/>
      <p:bldP spid="125" grpId="1"/>
      <p:bldP spid="127" grpId="0"/>
      <p:bldP spid="127" grpId="1"/>
      <p:bldP spid="128" grpId="0"/>
      <p:bldP spid="128" grpId="1"/>
      <p:bldP spid="129" grpId="0"/>
      <p:bldP spid="129" grpId="1"/>
      <p:bldP spid="130" grpId="0"/>
      <p:bldP spid="130" grpId="1"/>
      <p:bldP spid="131" grpId="0" build="allAtOnce"/>
      <p:bldP spid="131" grpId="1" build="allAtOnce"/>
      <p:bldP spid="132" grpId="0"/>
      <p:bldP spid="132" grpId="1"/>
      <p:bldP spid="133" grpId="0"/>
      <p:bldP spid="133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Оксана\Рабочий стол\Новая папка (2)\matematika_carica_nauk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33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719999" y="2520000"/>
            <a:ext cx="7920000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Игра «</a:t>
            </a:r>
            <a:r>
              <a:rPr lang="ru-RU" sz="54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Кукарямба</a:t>
            </a: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>
          <a:xfrm rot="5400000">
            <a:off x="1224756" y="3509169"/>
            <a:ext cx="6696075" cy="1588"/>
          </a:xfrm>
          <a:prstGeom prst="line">
            <a:avLst/>
          </a:prstGeom>
          <a:ln w="44450" cmpd="sng">
            <a:solidFill>
              <a:schemeClr val="tx1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0" y="3429000"/>
            <a:ext cx="9001125" cy="1588"/>
          </a:xfrm>
          <a:prstGeom prst="straightConnector1">
            <a:avLst/>
          </a:prstGeom>
          <a:ln w="444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единительная линия 74"/>
          <p:cNvCxnSpPr/>
          <p:nvPr/>
        </p:nvCxnSpPr>
        <p:spPr>
          <a:xfrm rot="5400000">
            <a:off x="2215357" y="3428206"/>
            <a:ext cx="6858000" cy="15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Прямая соединительная линия 76"/>
          <p:cNvCxnSpPr/>
          <p:nvPr/>
        </p:nvCxnSpPr>
        <p:spPr>
          <a:xfrm rot="5400000">
            <a:off x="1500982" y="3428206"/>
            <a:ext cx="6858000" cy="15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единительная линия 78"/>
          <p:cNvCxnSpPr/>
          <p:nvPr/>
        </p:nvCxnSpPr>
        <p:spPr>
          <a:xfrm rot="5400000">
            <a:off x="1858169" y="3428206"/>
            <a:ext cx="6858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Прямая соединительная линия 80"/>
          <p:cNvCxnSpPr/>
          <p:nvPr/>
        </p:nvCxnSpPr>
        <p:spPr>
          <a:xfrm rot="5400000">
            <a:off x="2572544" y="3428206"/>
            <a:ext cx="6858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Прямая соединительная линия 82"/>
          <p:cNvCxnSpPr/>
          <p:nvPr/>
        </p:nvCxnSpPr>
        <p:spPr>
          <a:xfrm rot="5400000">
            <a:off x="2929732" y="3428206"/>
            <a:ext cx="6858000" cy="15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Прямая соединительная линия 84"/>
          <p:cNvCxnSpPr/>
          <p:nvPr/>
        </p:nvCxnSpPr>
        <p:spPr>
          <a:xfrm rot="5400000">
            <a:off x="3286919" y="3428206"/>
            <a:ext cx="6858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Прямая соединительная линия 86"/>
          <p:cNvCxnSpPr/>
          <p:nvPr/>
        </p:nvCxnSpPr>
        <p:spPr>
          <a:xfrm rot="5400000">
            <a:off x="3644107" y="3428206"/>
            <a:ext cx="6858000" cy="15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Прямая соединительная линия 88"/>
          <p:cNvCxnSpPr/>
          <p:nvPr/>
        </p:nvCxnSpPr>
        <p:spPr>
          <a:xfrm rot="5400000">
            <a:off x="4001294" y="3428206"/>
            <a:ext cx="6858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Прямая соединительная линия 90"/>
          <p:cNvCxnSpPr/>
          <p:nvPr/>
        </p:nvCxnSpPr>
        <p:spPr>
          <a:xfrm rot="5400000">
            <a:off x="4358482" y="3428206"/>
            <a:ext cx="6858000" cy="15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Прямая соединительная линия 92"/>
          <p:cNvCxnSpPr/>
          <p:nvPr/>
        </p:nvCxnSpPr>
        <p:spPr>
          <a:xfrm rot="5400000">
            <a:off x="4715669" y="3428206"/>
            <a:ext cx="6858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Прямая соединительная линия 94"/>
          <p:cNvCxnSpPr/>
          <p:nvPr/>
        </p:nvCxnSpPr>
        <p:spPr>
          <a:xfrm rot="5400000">
            <a:off x="5072857" y="3428206"/>
            <a:ext cx="6858000" cy="15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Прямая соединительная линия 96"/>
          <p:cNvCxnSpPr/>
          <p:nvPr/>
        </p:nvCxnSpPr>
        <p:spPr>
          <a:xfrm rot="5400000">
            <a:off x="5430044" y="3428206"/>
            <a:ext cx="6858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Прямая соединительная линия 98"/>
          <p:cNvCxnSpPr/>
          <p:nvPr/>
        </p:nvCxnSpPr>
        <p:spPr>
          <a:xfrm rot="5400000">
            <a:off x="786607" y="3428206"/>
            <a:ext cx="6858000" cy="15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Прямая соединительная линия 100"/>
          <p:cNvCxnSpPr/>
          <p:nvPr/>
        </p:nvCxnSpPr>
        <p:spPr>
          <a:xfrm rot="5400000">
            <a:off x="427832" y="3429794"/>
            <a:ext cx="6858000" cy="15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Прямая соединительная линия 102"/>
          <p:cNvCxnSpPr/>
          <p:nvPr/>
        </p:nvCxnSpPr>
        <p:spPr>
          <a:xfrm rot="5400000">
            <a:off x="70644" y="3429794"/>
            <a:ext cx="6858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Прямая соединительная линия 104"/>
          <p:cNvCxnSpPr/>
          <p:nvPr/>
        </p:nvCxnSpPr>
        <p:spPr>
          <a:xfrm rot="5400000">
            <a:off x="-286543" y="3429794"/>
            <a:ext cx="6858000" cy="15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Прямая соединительная линия 107"/>
          <p:cNvCxnSpPr/>
          <p:nvPr/>
        </p:nvCxnSpPr>
        <p:spPr>
          <a:xfrm rot="5400000">
            <a:off x="-715169" y="3501232"/>
            <a:ext cx="7000875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Прямая соединительная линия 109"/>
          <p:cNvCxnSpPr/>
          <p:nvPr/>
        </p:nvCxnSpPr>
        <p:spPr>
          <a:xfrm rot="5400000">
            <a:off x="-999331" y="3428206"/>
            <a:ext cx="6858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Прямая соединительная линия 110"/>
          <p:cNvCxnSpPr/>
          <p:nvPr/>
        </p:nvCxnSpPr>
        <p:spPr>
          <a:xfrm rot="5400000">
            <a:off x="-1356518" y="3428206"/>
            <a:ext cx="6858000" cy="15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Прямая соединительная линия 111"/>
          <p:cNvCxnSpPr/>
          <p:nvPr/>
        </p:nvCxnSpPr>
        <p:spPr>
          <a:xfrm rot="5400000">
            <a:off x="-1713706" y="3428206"/>
            <a:ext cx="6858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Прямая соединительная линия 112"/>
          <p:cNvCxnSpPr/>
          <p:nvPr/>
        </p:nvCxnSpPr>
        <p:spPr>
          <a:xfrm rot="5400000">
            <a:off x="-2070893" y="3428206"/>
            <a:ext cx="6858000" cy="15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Прямая соединительная линия 113"/>
          <p:cNvCxnSpPr/>
          <p:nvPr/>
        </p:nvCxnSpPr>
        <p:spPr>
          <a:xfrm rot="5400000">
            <a:off x="-2428081" y="3428206"/>
            <a:ext cx="6858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Прямая соединительная линия 114"/>
          <p:cNvCxnSpPr/>
          <p:nvPr/>
        </p:nvCxnSpPr>
        <p:spPr>
          <a:xfrm rot="5400000">
            <a:off x="-2785268" y="3428206"/>
            <a:ext cx="6858000" cy="15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Прямая соединительная линия 115"/>
          <p:cNvCxnSpPr/>
          <p:nvPr/>
        </p:nvCxnSpPr>
        <p:spPr>
          <a:xfrm rot="5400000">
            <a:off x="-3142456" y="3428206"/>
            <a:ext cx="6858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Прямая соединительная линия 120"/>
          <p:cNvCxnSpPr/>
          <p:nvPr/>
        </p:nvCxnSpPr>
        <p:spPr>
          <a:xfrm>
            <a:off x="0" y="3071813"/>
            <a:ext cx="9144000" cy="15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Прямая соединительная линия 122"/>
          <p:cNvCxnSpPr/>
          <p:nvPr/>
        </p:nvCxnSpPr>
        <p:spPr>
          <a:xfrm>
            <a:off x="0" y="2714625"/>
            <a:ext cx="9144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Прямая соединительная линия 123"/>
          <p:cNvCxnSpPr/>
          <p:nvPr/>
        </p:nvCxnSpPr>
        <p:spPr>
          <a:xfrm>
            <a:off x="0" y="2357438"/>
            <a:ext cx="9144000" cy="15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Прямая соединительная линия 124"/>
          <p:cNvCxnSpPr/>
          <p:nvPr/>
        </p:nvCxnSpPr>
        <p:spPr>
          <a:xfrm>
            <a:off x="0" y="2000250"/>
            <a:ext cx="9144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Прямая соединительная линия 125"/>
          <p:cNvCxnSpPr/>
          <p:nvPr/>
        </p:nvCxnSpPr>
        <p:spPr>
          <a:xfrm>
            <a:off x="0" y="1643063"/>
            <a:ext cx="9144000" cy="15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Прямая соединительная линия 126"/>
          <p:cNvCxnSpPr/>
          <p:nvPr/>
        </p:nvCxnSpPr>
        <p:spPr>
          <a:xfrm>
            <a:off x="0" y="1285875"/>
            <a:ext cx="9144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Прямая соединительная линия 127"/>
          <p:cNvCxnSpPr/>
          <p:nvPr/>
        </p:nvCxnSpPr>
        <p:spPr>
          <a:xfrm>
            <a:off x="0" y="928688"/>
            <a:ext cx="9144000" cy="15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Прямая соединительная линия 128"/>
          <p:cNvCxnSpPr/>
          <p:nvPr/>
        </p:nvCxnSpPr>
        <p:spPr>
          <a:xfrm>
            <a:off x="0" y="571500"/>
            <a:ext cx="9144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Прямая соединительная линия 129"/>
          <p:cNvCxnSpPr/>
          <p:nvPr/>
        </p:nvCxnSpPr>
        <p:spPr>
          <a:xfrm>
            <a:off x="0" y="214313"/>
            <a:ext cx="9144000" cy="15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Прямая соединительная линия 130"/>
          <p:cNvCxnSpPr/>
          <p:nvPr/>
        </p:nvCxnSpPr>
        <p:spPr>
          <a:xfrm>
            <a:off x="0" y="3786188"/>
            <a:ext cx="9144000" cy="15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Прямая соединительная линия 131"/>
          <p:cNvCxnSpPr/>
          <p:nvPr/>
        </p:nvCxnSpPr>
        <p:spPr>
          <a:xfrm>
            <a:off x="0" y="4143375"/>
            <a:ext cx="9144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Прямая соединительная линия 132"/>
          <p:cNvCxnSpPr/>
          <p:nvPr/>
        </p:nvCxnSpPr>
        <p:spPr>
          <a:xfrm>
            <a:off x="0" y="4500563"/>
            <a:ext cx="9144000" cy="15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Прямая соединительная линия 133"/>
          <p:cNvCxnSpPr/>
          <p:nvPr/>
        </p:nvCxnSpPr>
        <p:spPr>
          <a:xfrm>
            <a:off x="0" y="4857750"/>
            <a:ext cx="9144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Прямая соединительная линия 134"/>
          <p:cNvCxnSpPr/>
          <p:nvPr/>
        </p:nvCxnSpPr>
        <p:spPr>
          <a:xfrm>
            <a:off x="0" y="5214938"/>
            <a:ext cx="9144000" cy="15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Прямая соединительная линия 135"/>
          <p:cNvCxnSpPr/>
          <p:nvPr/>
        </p:nvCxnSpPr>
        <p:spPr>
          <a:xfrm>
            <a:off x="0" y="5572125"/>
            <a:ext cx="9144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Прямая соединительная линия 136"/>
          <p:cNvCxnSpPr/>
          <p:nvPr/>
        </p:nvCxnSpPr>
        <p:spPr>
          <a:xfrm>
            <a:off x="0" y="5929313"/>
            <a:ext cx="9144000" cy="15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Прямая соединительная линия 137"/>
          <p:cNvCxnSpPr/>
          <p:nvPr/>
        </p:nvCxnSpPr>
        <p:spPr>
          <a:xfrm>
            <a:off x="0" y="6286500"/>
            <a:ext cx="9144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Прямая соединительная линия 138"/>
          <p:cNvCxnSpPr/>
          <p:nvPr/>
        </p:nvCxnSpPr>
        <p:spPr>
          <a:xfrm>
            <a:off x="0" y="6643688"/>
            <a:ext cx="9144000" cy="15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86" name="TextBox 147"/>
          <p:cNvSpPr txBox="1">
            <a:spLocks noChangeArrowheads="1"/>
          </p:cNvSpPr>
          <p:nvPr/>
        </p:nvSpPr>
        <p:spPr bwMode="auto">
          <a:xfrm>
            <a:off x="4000500" y="0"/>
            <a:ext cx="42862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/>
              <a:t>У</a:t>
            </a:r>
          </a:p>
        </p:txBody>
      </p:sp>
      <p:sp>
        <p:nvSpPr>
          <p:cNvPr id="10287" name="TextBox 148"/>
          <p:cNvSpPr txBox="1">
            <a:spLocks noChangeArrowheads="1"/>
          </p:cNvSpPr>
          <p:nvPr/>
        </p:nvSpPr>
        <p:spPr bwMode="auto">
          <a:xfrm>
            <a:off x="8501063" y="2571750"/>
            <a:ext cx="42862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/>
              <a:t>Х</a:t>
            </a:r>
          </a:p>
        </p:txBody>
      </p:sp>
      <p:sp>
        <p:nvSpPr>
          <p:cNvPr id="10288" name="TextBox 149"/>
          <p:cNvSpPr txBox="1">
            <a:spLocks noChangeArrowheads="1"/>
          </p:cNvSpPr>
          <p:nvPr/>
        </p:nvSpPr>
        <p:spPr bwMode="auto">
          <a:xfrm>
            <a:off x="4286250" y="3214688"/>
            <a:ext cx="4286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10289" name="TextBox 150"/>
          <p:cNvSpPr txBox="1">
            <a:spLocks noChangeArrowheads="1"/>
          </p:cNvSpPr>
          <p:nvPr/>
        </p:nvSpPr>
        <p:spPr bwMode="auto">
          <a:xfrm>
            <a:off x="4786313" y="3357563"/>
            <a:ext cx="4286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600" b="1"/>
              <a:t>1</a:t>
            </a:r>
          </a:p>
        </p:txBody>
      </p:sp>
      <p:sp>
        <p:nvSpPr>
          <p:cNvPr id="10290" name="TextBox 56"/>
          <p:cNvSpPr txBox="1">
            <a:spLocks noChangeArrowheads="1"/>
          </p:cNvSpPr>
          <p:nvPr/>
        </p:nvSpPr>
        <p:spPr bwMode="auto">
          <a:xfrm>
            <a:off x="5143500" y="3357563"/>
            <a:ext cx="4286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600" b="1"/>
              <a:t>2</a:t>
            </a:r>
          </a:p>
        </p:txBody>
      </p:sp>
      <p:sp>
        <p:nvSpPr>
          <p:cNvPr id="10291" name="TextBox 57"/>
          <p:cNvSpPr txBox="1">
            <a:spLocks noChangeArrowheads="1"/>
          </p:cNvSpPr>
          <p:nvPr/>
        </p:nvSpPr>
        <p:spPr bwMode="auto">
          <a:xfrm>
            <a:off x="5500688" y="3357563"/>
            <a:ext cx="4286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600" b="1"/>
              <a:t>3</a:t>
            </a:r>
          </a:p>
        </p:txBody>
      </p:sp>
      <p:sp>
        <p:nvSpPr>
          <p:cNvPr id="10292" name="TextBox 58"/>
          <p:cNvSpPr txBox="1">
            <a:spLocks noChangeArrowheads="1"/>
          </p:cNvSpPr>
          <p:nvPr/>
        </p:nvSpPr>
        <p:spPr bwMode="auto">
          <a:xfrm>
            <a:off x="5857875" y="3357563"/>
            <a:ext cx="4286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600" b="1"/>
              <a:t>4</a:t>
            </a:r>
          </a:p>
        </p:txBody>
      </p:sp>
      <p:sp>
        <p:nvSpPr>
          <p:cNvPr id="10293" name="TextBox 59"/>
          <p:cNvSpPr txBox="1">
            <a:spLocks noChangeArrowheads="1"/>
          </p:cNvSpPr>
          <p:nvPr/>
        </p:nvSpPr>
        <p:spPr bwMode="auto">
          <a:xfrm>
            <a:off x="7643813" y="3357563"/>
            <a:ext cx="4286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600" b="1"/>
              <a:t>9</a:t>
            </a:r>
          </a:p>
        </p:txBody>
      </p:sp>
      <p:sp>
        <p:nvSpPr>
          <p:cNvPr id="10294" name="TextBox 60"/>
          <p:cNvSpPr txBox="1">
            <a:spLocks noChangeArrowheads="1"/>
          </p:cNvSpPr>
          <p:nvPr/>
        </p:nvSpPr>
        <p:spPr bwMode="auto">
          <a:xfrm>
            <a:off x="7286625" y="3357563"/>
            <a:ext cx="4286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600" b="1"/>
              <a:t>8</a:t>
            </a:r>
          </a:p>
        </p:txBody>
      </p:sp>
      <p:sp>
        <p:nvSpPr>
          <p:cNvPr id="10295" name="TextBox 61"/>
          <p:cNvSpPr txBox="1">
            <a:spLocks noChangeArrowheads="1"/>
          </p:cNvSpPr>
          <p:nvPr/>
        </p:nvSpPr>
        <p:spPr bwMode="auto">
          <a:xfrm>
            <a:off x="6929438" y="3357563"/>
            <a:ext cx="4286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600" b="1"/>
              <a:t>7</a:t>
            </a:r>
          </a:p>
        </p:txBody>
      </p:sp>
      <p:sp>
        <p:nvSpPr>
          <p:cNvPr id="10296" name="TextBox 62"/>
          <p:cNvSpPr txBox="1">
            <a:spLocks noChangeArrowheads="1"/>
          </p:cNvSpPr>
          <p:nvPr/>
        </p:nvSpPr>
        <p:spPr bwMode="auto">
          <a:xfrm>
            <a:off x="6572250" y="3357563"/>
            <a:ext cx="4286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600" b="1"/>
              <a:t>6</a:t>
            </a:r>
          </a:p>
        </p:txBody>
      </p:sp>
      <p:sp>
        <p:nvSpPr>
          <p:cNvPr id="10297" name="TextBox 63"/>
          <p:cNvSpPr txBox="1">
            <a:spLocks noChangeArrowheads="1"/>
          </p:cNvSpPr>
          <p:nvPr/>
        </p:nvSpPr>
        <p:spPr bwMode="auto">
          <a:xfrm>
            <a:off x="6215063" y="3357563"/>
            <a:ext cx="28575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600" b="1"/>
              <a:t>5</a:t>
            </a:r>
          </a:p>
        </p:txBody>
      </p:sp>
      <p:sp>
        <p:nvSpPr>
          <p:cNvPr id="10298" name="TextBox 64"/>
          <p:cNvSpPr txBox="1">
            <a:spLocks noChangeArrowheads="1"/>
          </p:cNvSpPr>
          <p:nvPr/>
        </p:nvSpPr>
        <p:spPr bwMode="auto">
          <a:xfrm>
            <a:off x="4214813" y="2857500"/>
            <a:ext cx="4286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600" b="1"/>
              <a:t>1</a:t>
            </a:r>
          </a:p>
        </p:txBody>
      </p:sp>
      <p:sp>
        <p:nvSpPr>
          <p:cNvPr id="10299" name="TextBox 65"/>
          <p:cNvSpPr txBox="1">
            <a:spLocks noChangeArrowheads="1"/>
          </p:cNvSpPr>
          <p:nvPr/>
        </p:nvSpPr>
        <p:spPr bwMode="auto">
          <a:xfrm>
            <a:off x="8286750" y="3357563"/>
            <a:ext cx="6429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600" b="1"/>
              <a:t>11</a:t>
            </a:r>
          </a:p>
        </p:txBody>
      </p:sp>
      <p:sp>
        <p:nvSpPr>
          <p:cNvPr id="10300" name="TextBox 66"/>
          <p:cNvSpPr txBox="1">
            <a:spLocks noChangeArrowheads="1"/>
          </p:cNvSpPr>
          <p:nvPr/>
        </p:nvSpPr>
        <p:spPr bwMode="auto">
          <a:xfrm>
            <a:off x="7858125" y="3357563"/>
            <a:ext cx="5715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600" b="1"/>
              <a:t>10</a:t>
            </a:r>
          </a:p>
        </p:txBody>
      </p:sp>
      <p:sp>
        <p:nvSpPr>
          <p:cNvPr id="10301" name="TextBox 67"/>
          <p:cNvSpPr txBox="1">
            <a:spLocks noChangeArrowheads="1"/>
          </p:cNvSpPr>
          <p:nvPr/>
        </p:nvSpPr>
        <p:spPr bwMode="auto">
          <a:xfrm>
            <a:off x="4214813" y="714375"/>
            <a:ext cx="4286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600" b="1"/>
              <a:t>7</a:t>
            </a:r>
          </a:p>
        </p:txBody>
      </p:sp>
      <p:sp>
        <p:nvSpPr>
          <p:cNvPr id="10302" name="TextBox 68"/>
          <p:cNvSpPr txBox="1">
            <a:spLocks noChangeArrowheads="1"/>
          </p:cNvSpPr>
          <p:nvPr/>
        </p:nvSpPr>
        <p:spPr bwMode="auto">
          <a:xfrm>
            <a:off x="4214813" y="1079500"/>
            <a:ext cx="4286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600" b="1"/>
              <a:t>6</a:t>
            </a:r>
          </a:p>
        </p:txBody>
      </p:sp>
      <p:sp>
        <p:nvSpPr>
          <p:cNvPr id="10303" name="TextBox 69"/>
          <p:cNvSpPr txBox="1">
            <a:spLocks noChangeArrowheads="1"/>
          </p:cNvSpPr>
          <p:nvPr/>
        </p:nvSpPr>
        <p:spPr bwMode="auto">
          <a:xfrm>
            <a:off x="4214813" y="1428750"/>
            <a:ext cx="4286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600" b="1"/>
              <a:t>5</a:t>
            </a:r>
          </a:p>
        </p:txBody>
      </p:sp>
      <p:sp>
        <p:nvSpPr>
          <p:cNvPr id="10304" name="TextBox 70"/>
          <p:cNvSpPr txBox="1">
            <a:spLocks noChangeArrowheads="1"/>
          </p:cNvSpPr>
          <p:nvPr/>
        </p:nvSpPr>
        <p:spPr bwMode="auto">
          <a:xfrm>
            <a:off x="4214813" y="1785938"/>
            <a:ext cx="4286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600" b="1"/>
              <a:t>4</a:t>
            </a:r>
          </a:p>
        </p:txBody>
      </p:sp>
      <p:sp>
        <p:nvSpPr>
          <p:cNvPr id="10305" name="TextBox 71"/>
          <p:cNvSpPr txBox="1">
            <a:spLocks noChangeArrowheads="1"/>
          </p:cNvSpPr>
          <p:nvPr/>
        </p:nvSpPr>
        <p:spPr bwMode="auto">
          <a:xfrm>
            <a:off x="4214813" y="2143125"/>
            <a:ext cx="4286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600" b="1"/>
              <a:t>3</a:t>
            </a:r>
          </a:p>
        </p:txBody>
      </p:sp>
      <p:sp>
        <p:nvSpPr>
          <p:cNvPr id="10306" name="TextBox 72"/>
          <p:cNvSpPr txBox="1">
            <a:spLocks noChangeArrowheads="1"/>
          </p:cNvSpPr>
          <p:nvPr/>
        </p:nvSpPr>
        <p:spPr bwMode="auto">
          <a:xfrm>
            <a:off x="4214813" y="2500313"/>
            <a:ext cx="4286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600" b="1"/>
              <a:t>2</a:t>
            </a:r>
          </a:p>
        </p:txBody>
      </p:sp>
      <p:sp>
        <p:nvSpPr>
          <p:cNvPr id="10307" name="TextBox 75"/>
          <p:cNvSpPr txBox="1">
            <a:spLocks noChangeArrowheads="1"/>
          </p:cNvSpPr>
          <p:nvPr/>
        </p:nvSpPr>
        <p:spPr bwMode="auto">
          <a:xfrm>
            <a:off x="4214813" y="365125"/>
            <a:ext cx="4286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600" b="1"/>
              <a:t>8</a:t>
            </a:r>
          </a:p>
        </p:txBody>
      </p:sp>
      <p:sp>
        <p:nvSpPr>
          <p:cNvPr id="10308" name="TextBox 77"/>
          <p:cNvSpPr txBox="1">
            <a:spLocks noChangeArrowheads="1"/>
          </p:cNvSpPr>
          <p:nvPr/>
        </p:nvSpPr>
        <p:spPr bwMode="auto">
          <a:xfrm>
            <a:off x="2143125" y="3357563"/>
            <a:ext cx="5715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600" b="1"/>
              <a:t>-6</a:t>
            </a:r>
          </a:p>
        </p:txBody>
      </p:sp>
      <p:sp>
        <p:nvSpPr>
          <p:cNvPr id="10309" name="TextBox 79"/>
          <p:cNvSpPr txBox="1">
            <a:spLocks noChangeArrowheads="1"/>
          </p:cNvSpPr>
          <p:nvPr/>
        </p:nvSpPr>
        <p:spPr bwMode="auto">
          <a:xfrm>
            <a:off x="2500313" y="3365500"/>
            <a:ext cx="5715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600" b="1"/>
              <a:t>-5</a:t>
            </a:r>
          </a:p>
        </p:txBody>
      </p:sp>
      <p:sp>
        <p:nvSpPr>
          <p:cNvPr id="10310" name="TextBox 81"/>
          <p:cNvSpPr txBox="1">
            <a:spLocks noChangeArrowheads="1"/>
          </p:cNvSpPr>
          <p:nvPr/>
        </p:nvSpPr>
        <p:spPr bwMode="auto">
          <a:xfrm>
            <a:off x="2857500" y="3357563"/>
            <a:ext cx="5000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600" b="1"/>
              <a:t>-4</a:t>
            </a:r>
          </a:p>
        </p:txBody>
      </p:sp>
      <p:sp>
        <p:nvSpPr>
          <p:cNvPr id="10311" name="TextBox 83"/>
          <p:cNvSpPr txBox="1">
            <a:spLocks noChangeArrowheads="1"/>
          </p:cNvSpPr>
          <p:nvPr/>
        </p:nvSpPr>
        <p:spPr bwMode="auto">
          <a:xfrm>
            <a:off x="3286125" y="3357563"/>
            <a:ext cx="5000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600" b="1"/>
              <a:t>-3</a:t>
            </a:r>
          </a:p>
        </p:txBody>
      </p:sp>
      <p:sp>
        <p:nvSpPr>
          <p:cNvPr id="10312" name="TextBox 85"/>
          <p:cNvSpPr txBox="1">
            <a:spLocks noChangeArrowheads="1"/>
          </p:cNvSpPr>
          <p:nvPr/>
        </p:nvSpPr>
        <p:spPr bwMode="auto">
          <a:xfrm>
            <a:off x="3643313" y="3357563"/>
            <a:ext cx="5715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600" b="1"/>
              <a:t>-2</a:t>
            </a:r>
          </a:p>
        </p:txBody>
      </p:sp>
      <p:sp>
        <p:nvSpPr>
          <p:cNvPr id="10313" name="TextBox 87"/>
          <p:cNvSpPr txBox="1">
            <a:spLocks noChangeArrowheads="1"/>
          </p:cNvSpPr>
          <p:nvPr/>
        </p:nvSpPr>
        <p:spPr bwMode="auto">
          <a:xfrm>
            <a:off x="4000500" y="3357563"/>
            <a:ext cx="5715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600" b="1"/>
              <a:t>-1</a:t>
            </a:r>
          </a:p>
        </p:txBody>
      </p:sp>
      <p:sp>
        <p:nvSpPr>
          <p:cNvPr id="10314" name="TextBox 89"/>
          <p:cNvSpPr txBox="1">
            <a:spLocks noChangeArrowheads="1"/>
          </p:cNvSpPr>
          <p:nvPr/>
        </p:nvSpPr>
        <p:spPr bwMode="auto">
          <a:xfrm>
            <a:off x="4143375" y="3571875"/>
            <a:ext cx="6429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600" b="1"/>
              <a:t>-1</a:t>
            </a:r>
          </a:p>
        </p:txBody>
      </p:sp>
      <p:sp>
        <p:nvSpPr>
          <p:cNvPr id="10315" name="TextBox 91"/>
          <p:cNvSpPr txBox="1">
            <a:spLocks noChangeArrowheads="1"/>
          </p:cNvSpPr>
          <p:nvPr/>
        </p:nvSpPr>
        <p:spPr bwMode="auto">
          <a:xfrm>
            <a:off x="214313" y="3357563"/>
            <a:ext cx="78581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600" b="1"/>
              <a:t>-11</a:t>
            </a:r>
          </a:p>
        </p:txBody>
      </p:sp>
      <p:sp>
        <p:nvSpPr>
          <p:cNvPr id="10316" name="TextBox 93"/>
          <p:cNvSpPr txBox="1">
            <a:spLocks noChangeArrowheads="1"/>
          </p:cNvSpPr>
          <p:nvPr/>
        </p:nvSpPr>
        <p:spPr bwMode="auto">
          <a:xfrm>
            <a:off x="642938" y="3357563"/>
            <a:ext cx="71437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600" b="1"/>
              <a:t>-10</a:t>
            </a:r>
          </a:p>
        </p:txBody>
      </p:sp>
      <p:sp>
        <p:nvSpPr>
          <p:cNvPr id="10317" name="TextBox 95"/>
          <p:cNvSpPr txBox="1">
            <a:spLocks noChangeArrowheads="1"/>
          </p:cNvSpPr>
          <p:nvPr/>
        </p:nvSpPr>
        <p:spPr bwMode="auto">
          <a:xfrm>
            <a:off x="1143000" y="3357563"/>
            <a:ext cx="5000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600" b="1"/>
              <a:t>-9</a:t>
            </a:r>
          </a:p>
        </p:txBody>
      </p:sp>
      <p:sp>
        <p:nvSpPr>
          <p:cNvPr id="10318" name="TextBox 97"/>
          <p:cNvSpPr txBox="1">
            <a:spLocks noChangeArrowheads="1"/>
          </p:cNvSpPr>
          <p:nvPr/>
        </p:nvSpPr>
        <p:spPr bwMode="auto">
          <a:xfrm>
            <a:off x="1428750" y="3357563"/>
            <a:ext cx="5715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600" b="1"/>
              <a:t>-8</a:t>
            </a:r>
          </a:p>
        </p:txBody>
      </p:sp>
      <p:sp>
        <p:nvSpPr>
          <p:cNvPr id="10319" name="TextBox 99"/>
          <p:cNvSpPr txBox="1">
            <a:spLocks noChangeArrowheads="1"/>
          </p:cNvSpPr>
          <p:nvPr/>
        </p:nvSpPr>
        <p:spPr bwMode="auto">
          <a:xfrm>
            <a:off x="1785938" y="3357563"/>
            <a:ext cx="5000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600" b="1"/>
              <a:t>-7</a:t>
            </a:r>
          </a:p>
        </p:txBody>
      </p:sp>
      <p:sp>
        <p:nvSpPr>
          <p:cNvPr id="10320" name="TextBox 101"/>
          <p:cNvSpPr txBox="1">
            <a:spLocks noChangeArrowheads="1"/>
          </p:cNvSpPr>
          <p:nvPr/>
        </p:nvSpPr>
        <p:spPr bwMode="auto">
          <a:xfrm>
            <a:off x="4143375" y="6072188"/>
            <a:ext cx="71437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600" b="1"/>
              <a:t>-8</a:t>
            </a:r>
          </a:p>
        </p:txBody>
      </p:sp>
      <p:sp>
        <p:nvSpPr>
          <p:cNvPr id="10321" name="TextBox 103"/>
          <p:cNvSpPr txBox="1">
            <a:spLocks noChangeArrowheads="1"/>
          </p:cNvSpPr>
          <p:nvPr/>
        </p:nvSpPr>
        <p:spPr bwMode="auto">
          <a:xfrm>
            <a:off x="4143375" y="5715000"/>
            <a:ext cx="71437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600" b="1"/>
              <a:t>-7</a:t>
            </a:r>
          </a:p>
        </p:txBody>
      </p:sp>
      <p:sp>
        <p:nvSpPr>
          <p:cNvPr id="10322" name="TextBox 105"/>
          <p:cNvSpPr txBox="1">
            <a:spLocks noChangeArrowheads="1"/>
          </p:cNvSpPr>
          <p:nvPr/>
        </p:nvSpPr>
        <p:spPr bwMode="auto">
          <a:xfrm>
            <a:off x="4143375" y="5357813"/>
            <a:ext cx="78581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600" b="1"/>
              <a:t>-6</a:t>
            </a:r>
          </a:p>
        </p:txBody>
      </p:sp>
      <p:sp>
        <p:nvSpPr>
          <p:cNvPr id="10323" name="TextBox 106"/>
          <p:cNvSpPr txBox="1">
            <a:spLocks noChangeArrowheads="1"/>
          </p:cNvSpPr>
          <p:nvPr/>
        </p:nvSpPr>
        <p:spPr bwMode="auto">
          <a:xfrm>
            <a:off x="4143375" y="5000625"/>
            <a:ext cx="71437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600" b="1"/>
              <a:t>-5</a:t>
            </a:r>
          </a:p>
        </p:txBody>
      </p:sp>
      <p:sp>
        <p:nvSpPr>
          <p:cNvPr id="10324" name="TextBox 108"/>
          <p:cNvSpPr txBox="1">
            <a:spLocks noChangeArrowheads="1"/>
          </p:cNvSpPr>
          <p:nvPr/>
        </p:nvSpPr>
        <p:spPr bwMode="auto">
          <a:xfrm>
            <a:off x="4143375" y="4643438"/>
            <a:ext cx="78581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600" b="1"/>
              <a:t>-4</a:t>
            </a:r>
          </a:p>
        </p:txBody>
      </p:sp>
      <p:sp>
        <p:nvSpPr>
          <p:cNvPr id="10325" name="TextBox 116"/>
          <p:cNvSpPr txBox="1">
            <a:spLocks noChangeArrowheads="1"/>
          </p:cNvSpPr>
          <p:nvPr/>
        </p:nvSpPr>
        <p:spPr bwMode="auto">
          <a:xfrm>
            <a:off x="4143375" y="4286250"/>
            <a:ext cx="71437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600" b="1"/>
              <a:t>-3</a:t>
            </a:r>
          </a:p>
        </p:txBody>
      </p:sp>
      <p:sp>
        <p:nvSpPr>
          <p:cNvPr id="10326" name="TextBox 117"/>
          <p:cNvSpPr txBox="1">
            <a:spLocks noChangeArrowheads="1"/>
          </p:cNvSpPr>
          <p:nvPr/>
        </p:nvSpPr>
        <p:spPr bwMode="auto">
          <a:xfrm>
            <a:off x="4143375" y="3929063"/>
            <a:ext cx="5715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600" b="1"/>
              <a:t>-2</a:t>
            </a:r>
          </a:p>
        </p:txBody>
      </p:sp>
      <p:sp>
        <p:nvSpPr>
          <p:cNvPr id="119" name="Овал 118"/>
          <p:cNvSpPr/>
          <p:nvPr/>
        </p:nvSpPr>
        <p:spPr>
          <a:xfrm>
            <a:off x="4786313" y="2214563"/>
            <a:ext cx="285750" cy="28575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0" name="Овал 119"/>
          <p:cNvSpPr/>
          <p:nvPr/>
        </p:nvSpPr>
        <p:spPr>
          <a:xfrm>
            <a:off x="1500188" y="285750"/>
            <a:ext cx="285750" cy="28575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2" name="Овал 121"/>
          <p:cNvSpPr/>
          <p:nvPr/>
        </p:nvSpPr>
        <p:spPr>
          <a:xfrm>
            <a:off x="1214438" y="285750"/>
            <a:ext cx="285750" cy="28575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0" name="Овал 139"/>
          <p:cNvSpPr/>
          <p:nvPr/>
        </p:nvSpPr>
        <p:spPr>
          <a:xfrm>
            <a:off x="928688" y="285750"/>
            <a:ext cx="285750" cy="28575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2" name="Овал 151"/>
          <p:cNvSpPr/>
          <p:nvPr/>
        </p:nvSpPr>
        <p:spPr>
          <a:xfrm>
            <a:off x="642938" y="285750"/>
            <a:ext cx="285750" cy="28575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3" name="Овал 152"/>
          <p:cNvSpPr/>
          <p:nvPr/>
        </p:nvSpPr>
        <p:spPr>
          <a:xfrm>
            <a:off x="357188" y="285750"/>
            <a:ext cx="285750" cy="28575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4" name="Овал 153"/>
          <p:cNvSpPr/>
          <p:nvPr/>
        </p:nvSpPr>
        <p:spPr>
          <a:xfrm>
            <a:off x="857250" y="5786438"/>
            <a:ext cx="285750" cy="28575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5" name="Овал 154"/>
          <p:cNvSpPr/>
          <p:nvPr/>
        </p:nvSpPr>
        <p:spPr>
          <a:xfrm>
            <a:off x="1214438" y="2571750"/>
            <a:ext cx="285750" cy="28575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6" name="Овал 155"/>
          <p:cNvSpPr/>
          <p:nvPr/>
        </p:nvSpPr>
        <p:spPr>
          <a:xfrm>
            <a:off x="7643813" y="4357688"/>
            <a:ext cx="285750" cy="28575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7" name="Овал 156"/>
          <p:cNvSpPr/>
          <p:nvPr/>
        </p:nvSpPr>
        <p:spPr>
          <a:xfrm>
            <a:off x="5143500" y="4429125"/>
            <a:ext cx="285750" cy="28575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8" name="Овал 157"/>
          <p:cNvSpPr/>
          <p:nvPr/>
        </p:nvSpPr>
        <p:spPr>
          <a:xfrm>
            <a:off x="6215063" y="1500188"/>
            <a:ext cx="285750" cy="28575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9" name="Овал 158"/>
          <p:cNvSpPr/>
          <p:nvPr/>
        </p:nvSpPr>
        <p:spPr>
          <a:xfrm>
            <a:off x="4786313" y="3286125"/>
            <a:ext cx="285750" cy="28575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0" name="Овал 159"/>
          <p:cNvSpPr/>
          <p:nvPr/>
        </p:nvSpPr>
        <p:spPr>
          <a:xfrm>
            <a:off x="4429125" y="1500188"/>
            <a:ext cx="285750" cy="28575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1" name="Овал 160"/>
          <p:cNvSpPr/>
          <p:nvPr/>
        </p:nvSpPr>
        <p:spPr>
          <a:xfrm>
            <a:off x="2286000" y="5072063"/>
            <a:ext cx="285750" cy="28575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2" name="Овал 161"/>
          <p:cNvSpPr/>
          <p:nvPr/>
        </p:nvSpPr>
        <p:spPr>
          <a:xfrm>
            <a:off x="1928813" y="1500188"/>
            <a:ext cx="285750" cy="28575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3" name="Овал 162"/>
          <p:cNvSpPr/>
          <p:nvPr/>
        </p:nvSpPr>
        <p:spPr>
          <a:xfrm>
            <a:off x="6929438" y="5072063"/>
            <a:ext cx="285750" cy="28575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4" name="Овал 163"/>
          <p:cNvSpPr/>
          <p:nvPr/>
        </p:nvSpPr>
        <p:spPr>
          <a:xfrm>
            <a:off x="3357563" y="3286125"/>
            <a:ext cx="285750" cy="28575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5" name="Овал 164"/>
          <p:cNvSpPr/>
          <p:nvPr/>
        </p:nvSpPr>
        <p:spPr>
          <a:xfrm>
            <a:off x="7643813" y="3286125"/>
            <a:ext cx="285750" cy="28575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6" name="Овал 165"/>
          <p:cNvSpPr/>
          <p:nvPr/>
        </p:nvSpPr>
        <p:spPr>
          <a:xfrm>
            <a:off x="7286625" y="1857375"/>
            <a:ext cx="285750" cy="28575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7" name="Овал 166"/>
          <p:cNvSpPr/>
          <p:nvPr/>
        </p:nvSpPr>
        <p:spPr>
          <a:xfrm>
            <a:off x="1928813" y="4000500"/>
            <a:ext cx="285750" cy="28575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8" name="Овал 167"/>
          <p:cNvSpPr/>
          <p:nvPr/>
        </p:nvSpPr>
        <p:spPr>
          <a:xfrm>
            <a:off x="4429125" y="6143625"/>
            <a:ext cx="285750" cy="28575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9" name="Овал 168"/>
          <p:cNvSpPr/>
          <p:nvPr/>
        </p:nvSpPr>
        <p:spPr>
          <a:xfrm>
            <a:off x="2357438" y="285750"/>
            <a:ext cx="285750" cy="28575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0" name="Овал 169"/>
          <p:cNvSpPr/>
          <p:nvPr/>
        </p:nvSpPr>
        <p:spPr>
          <a:xfrm>
            <a:off x="1785938" y="285750"/>
            <a:ext cx="285750" cy="28575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1" name="Овал 170"/>
          <p:cNvSpPr/>
          <p:nvPr/>
        </p:nvSpPr>
        <p:spPr>
          <a:xfrm>
            <a:off x="2071688" y="285750"/>
            <a:ext cx="285750" cy="28575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2" name="Овал 171"/>
          <p:cNvSpPr/>
          <p:nvPr/>
        </p:nvSpPr>
        <p:spPr>
          <a:xfrm>
            <a:off x="2643188" y="285750"/>
            <a:ext cx="285750" cy="28575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3" name="Овал 172"/>
          <p:cNvSpPr/>
          <p:nvPr/>
        </p:nvSpPr>
        <p:spPr>
          <a:xfrm>
            <a:off x="2928938" y="285750"/>
            <a:ext cx="285750" cy="28575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4" name="Овал 173"/>
          <p:cNvSpPr/>
          <p:nvPr/>
        </p:nvSpPr>
        <p:spPr>
          <a:xfrm>
            <a:off x="3214688" y="285750"/>
            <a:ext cx="285750" cy="28575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5" name="Овал 174"/>
          <p:cNvSpPr/>
          <p:nvPr/>
        </p:nvSpPr>
        <p:spPr>
          <a:xfrm>
            <a:off x="3500438" y="285750"/>
            <a:ext cx="285750" cy="28575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8" name="Овал 177"/>
          <p:cNvSpPr/>
          <p:nvPr/>
        </p:nvSpPr>
        <p:spPr>
          <a:xfrm>
            <a:off x="5643563" y="285750"/>
            <a:ext cx="285750" cy="28575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9" name="Овал 178"/>
          <p:cNvSpPr/>
          <p:nvPr/>
        </p:nvSpPr>
        <p:spPr>
          <a:xfrm>
            <a:off x="5357813" y="285750"/>
            <a:ext cx="285750" cy="28575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0" name="Овал 179"/>
          <p:cNvSpPr/>
          <p:nvPr/>
        </p:nvSpPr>
        <p:spPr>
          <a:xfrm>
            <a:off x="5072063" y="285750"/>
            <a:ext cx="285750" cy="28575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1" name="Овал 180"/>
          <p:cNvSpPr/>
          <p:nvPr/>
        </p:nvSpPr>
        <p:spPr>
          <a:xfrm>
            <a:off x="7643813" y="285750"/>
            <a:ext cx="285750" cy="28575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2" name="Овал 181"/>
          <p:cNvSpPr/>
          <p:nvPr/>
        </p:nvSpPr>
        <p:spPr>
          <a:xfrm>
            <a:off x="7358063" y="285750"/>
            <a:ext cx="285750" cy="28575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3" name="Овал 182"/>
          <p:cNvSpPr/>
          <p:nvPr/>
        </p:nvSpPr>
        <p:spPr>
          <a:xfrm>
            <a:off x="7072313" y="285750"/>
            <a:ext cx="285750" cy="28575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4" name="Овал 183"/>
          <p:cNvSpPr/>
          <p:nvPr/>
        </p:nvSpPr>
        <p:spPr>
          <a:xfrm>
            <a:off x="6786563" y="285750"/>
            <a:ext cx="285750" cy="28575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5" name="Овал 184"/>
          <p:cNvSpPr/>
          <p:nvPr/>
        </p:nvSpPr>
        <p:spPr>
          <a:xfrm>
            <a:off x="6500813" y="285750"/>
            <a:ext cx="285750" cy="28575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6" name="Овал 185"/>
          <p:cNvSpPr/>
          <p:nvPr/>
        </p:nvSpPr>
        <p:spPr>
          <a:xfrm>
            <a:off x="6215063" y="285750"/>
            <a:ext cx="285750" cy="28575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7" name="Овал 186"/>
          <p:cNvSpPr/>
          <p:nvPr/>
        </p:nvSpPr>
        <p:spPr>
          <a:xfrm>
            <a:off x="5929313" y="285750"/>
            <a:ext cx="285750" cy="28575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9" name="Овал 188"/>
          <p:cNvSpPr/>
          <p:nvPr/>
        </p:nvSpPr>
        <p:spPr>
          <a:xfrm>
            <a:off x="8215313" y="285750"/>
            <a:ext cx="285750" cy="28575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0" name="Овал 189"/>
          <p:cNvSpPr/>
          <p:nvPr/>
        </p:nvSpPr>
        <p:spPr>
          <a:xfrm>
            <a:off x="7929563" y="285750"/>
            <a:ext cx="285750" cy="28575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1" name="Управляющая кнопка: далее 140">
            <a:hlinkClick r:id="" action="ppaction://hlinkshowjump?jump=nextslide" highlightClick="1"/>
          </p:cNvPr>
          <p:cNvSpPr/>
          <p:nvPr/>
        </p:nvSpPr>
        <p:spPr>
          <a:xfrm>
            <a:off x="8215313" y="5929313"/>
            <a:ext cx="612775" cy="612775"/>
          </a:xfrm>
          <a:prstGeom prst="actionButtonForwardNext">
            <a:avLst/>
          </a:prstGeom>
          <a:solidFill>
            <a:srgbClr val="FF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9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8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7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4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0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0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4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8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1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2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2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8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5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1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4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7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0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1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1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2.18316E-6 L -0.296 0.3321 " pathEditMode="relative" rAng="0" ptsTypes="AA">
                                      <p:cBhvr>
                                        <p:cTn id="102" dur="20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8" y="1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6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9"/>
                  </p:tgtEl>
                </p:cond>
              </p:nextCondLst>
            </p:seq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1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2.18316E-6 L -0.22534 0.80435 " pathEditMode="relative" rAng="0" ptsTypes="AA">
                                      <p:cBhvr>
                                        <p:cTn id="112" dur="20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3" y="4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6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0"/>
                  </p:tgtEl>
                </p:cond>
              </p:nextCondLst>
            </p:seq>
            <p:seq concurrent="1" nextAc="seek">
              <p:cTn id="118" restart="whenNotActive" fill="hold" evtFilter="cancelBubble" nodeType="interactiveSeq">
                <p:stCondLst>
                  <p:cond evt="onClick" delay="0">
                    <p:tgtEl>
                      <p:spTgt spid="1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9" fill="hold">
                      <p:stCondLst>
                        <p:cond delay="0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2.18316E-6 L -0.35156 0.64686 " pathEditMode="relative" rAng="0" ptsTypes="AA">
                                      <p:cBhvr>
                                        <p:cTn id="122" dur="2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6" y="3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6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1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1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2.18316E-6 L -0.51718 0.3321 " pathEditMode="relative" rAng="0" ptsTypes="AA">
                                      <p:cBhvr>
                                        <p:cTn id="132" dur="2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9" y="1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6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2"/>
                  </p:tgtEl>
                </p:cond>
              </p:nextCondLst>
            </p:seq>
            <p:seq concurrent="1" nextAc="seek">
              <p:cTn id="138" restart="whenNotActive" fill="hold" evtFilter="cancelBubble" nodeType="interactiveSeq">
                <p:stCondLst>
                  <p:cond evt="onClick" delay="0">
                    <p:tgtEl>
                      <p:spTgt spid="1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9" fill="hold">
                      <p:stCondLst>
                        <p:cond delay="0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2.18316E-6 L -0.40712 0.69935 " pathEditMode="relative" rAng="0" ptsTypes="AA">
                                      <p:cBhvr>
                                        <p:cTn id="142" dur="20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4" y="3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6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3"/>
                  </p:tgtEl>
                </p:cond>
              </p:nextCondLst>
            </p:seq>
            <p:seq concurrent="1" nextAc="seek">
              <p:cTn id="148" restart="whenNotActive" fill="hold" evtFilter="cancelBubble" nodeType="interactiveSeq">
                <p:stCondLst>
                  <p:cond evt="onClick" delay="0">
                    <p:tgtEl>
                      <p:spTgt spid="1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9" fill="hold">
                      <p:stCondLst>
                        <p:cond delay="0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2.18316E-6 L -0.57274 0.4371 " pathEditMode="relative" rAng="0" ptsTypes="AA">
                                      <p:cBhvr>
                                        <p:cTn id="152" dur="2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6" y="2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6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1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>
                      <p:stCondLst>
                        <p:cond delay="0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2.18316E-6 L -0.06909 0.54209 " pathEditMode="relative" rAng="0" ptsTypes="AA">
                                      <p:cBhvr>
                                        <p:cTn id="162" dur="20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2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6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5"/>
                  </p:tgtEl>
                </p:cond>
              </p:nextCondLst>
            </p:seq>
            <p:seq concurrent="1" nextAc="seek">
              <p:cTn id="168" restart="whenNotActive" fill="hold" evtFilter="cancelBubble" nodeType="interactiveSeq">
                <p:stCondLst>
                  <p:cond evt="onClick" delay="0">
                    <p:tgtEl>
                      <p:spTgt spid="1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9" fill="hold">
                      <p:stCondLst>
                        <p:cond delay="0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2.18316E-6 L 0.04097 0.4371 " pathEditMode="relative" rAng="0" ptsTypes="AA">
                                      <p:cBhvr>
                                        <p:cTn id="172" dur="20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" y="2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6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6"/>
                  </p:tgtEl>
                </p:cond>
              </p:nextCondLst>
            </p:seq>
            <p:seq concurrent="1" nextAc="seek">
              <p:cTn id="178" restart="whenNotActive" fill="hold" evtFilter="cancelBubble" nodeType="interactiveSeq">
                <p:stCondLst>
                  <p:cond evt="onClick" delay="0">
                    <p:tgtEl>
                      <p:spTgt spid="1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9" fill="hold">
                      <p:stCondLst>
                        <p:cond delay="0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2.18316E-6 L -0.55 0.59436 " pathEditMode="relative" rAng="0" ptsTypes="AA">
                                      <p:cBhvr>
                                        <p:cTn id="182" dur="20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5" y="2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6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7"/>
                  </p:tgtEl>
                </p:cond>
              </p:nextCondLst>
            </p:seq>
            <p:seq concurrent="1" nextAc="seek">
              <p:cTn id="188" restart="whenNotActive" fill="hold" evtFilter="cancelBubble" nodeType="interactiveSeq">
                <p:stCondLst>
                  <p:cond evt="onClick" delay="0">
                    <p:tgtEl>
                      <p:spTgt spid="1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9" fill="hold">
                      <p:stCondLst>
                        <p:cond delay="0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2.18316E-6 L -0.29028 0.54209 " pathEditMode="relative" rAng="0" ptsTypes="AA">
                                      <p:cBhvr>
                                        <p:cTn id="192" dur="2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5" y="2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6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8"/>
                  </p:tgtEl>
                </p:cond>
              </p:nextCondLst>
            </p:seq>
            <p:seq concurrent="1" nextAc="seek">
              <p:cTn id="198" restart="whenNotActive" fill="hold" evtFilter="cancelBubble" nodeType="interactiveSeq">
                <p:stCondLst>
                  <p:cond evt="onClick" delay="0">
                    <p:tgtEl>
                      <p:spTgt spid="1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9" fill="hold">
                      <p:stCondLst>
                        <p:cond delay="0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2.18316E-6 L 0.0165 0.69935 " pathEditMode="relative" rAng="0" ptsTypes="AA">
                                      <p:cBhvr>
                                        <p:cTn id="202" dur="2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" y="3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6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9"/>
                  </p:tgtEl>
                </p:cond>
              </p:nextCondLst>
            </p:seq>
            <p:seq concurrent="1" nextAc="seek">
              <p:cTn id="208" restart="whenNotActive" fill="hold" evtFilter="cancelBubble" nodeType="interactiveSeq">
                <p:stCondLst>
                  <p:cond evt="onClick" delay="0">
                    <p:tgtEl>
                      <p:spTgt spid="1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9" fill="hold">
                      <p:stCondLst>
                        <p:cond delay="0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2.18316E-6 L -0.49548 0.17484 " pathEditMode="relative" rAng="0" ptsTypes="AA">
                                      <p:cBhvr>
                                        <p:cTn id="212" dur="20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8" y="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6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0"/>
                  </p:tgtEl>
                </p:cond>
              </p:nextCondLst>
            </p:seq>
            <p:seq concurrent="1" nextAc="seek">
              <p:cTn id="218" restart="whenNotActive" fill="hold" evtFilter="cancelBubble" nodeType="interactiveSeq">
                <p:stCondLst>
                  <p:cond evt="onClick" delay="0">
                    <p:tgtEl>
                      <p:spTgt spid="1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9" fill="hold">
                      <p:stCondLst>
                        <p:cond delay="0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18316E-6 L -0.0875 0.59436 " pathEditMode="relative" rAng="0" ptsTypes="AA">
                                      <p:cBhvr>
                                        <p:cTn id="222" dur="2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" y="2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" fill="hold">
                      <p:stCondLst>
                        <p:cond delay="indefinite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6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5"/>
                  </p:tgtEl>
                </p:cond>
              </p:nextCondLst>
            </p:seq>
            <p:seq concurrent="1" nextAc="seek">
              <p:cTn id="228" restart="whenNotActive" fill="hold" evtFilter="cancelBubble" nodeType="interactiveSeq">
                <p:stCondLst>
                  <p:cond evt="onClick" delay="0">
                    <p:tgtEl>
                      <p:spTgt spid="1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9" fill="hold">
                      <p:stCondLst>
                        <p:cond delay="0"/>
                      </p:stCondLst>
                      <p:childTnLst>
                        <p:par>
                          <p:cTn id="230" fill="hold">
                            <p:stCondLst>
                              <p:cond delay="0"/>
                            </p:stCondLst>
                            <p:childTnLst>
                              <p:par>
                                <p:cTn id="231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18316E-6 L 0.13281 0.3321 " pathEditMode="relative" rAng="0" ptsTypes="AA">
                                      <p:cBhvr>
                                        <p:cTn id="232" dur="2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" y="1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3" fill="hold">
                      <p:stCondLst>
                        <p:cond delay="indefinite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6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"/>
                  </p:tgtEl>
                </p:cond>
              </p:nextCondLst>
            </p:seq>
            <p:seq concurrent="1" nextAc="seek">
              <p:cTn id="238" restart="whenNotActive" fill="hold" evtFilter="cancelBubble" nodeType="interactiveSeq">
                <p:stCondLst>
                  <p:cond evt="onClick" delay="0">
                    <p:tgtEl>
                      <p:spTgt spid="1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9" fill="hold">
                      <p:stCondLst>
                        <p:cond delay="0"/>
                      </p:stCondLst>
                      <p:childTnLst>
                        <p:par>
                          <p:cTn id="240" fill="hold">
                            <p:stCondLst>
                              <p:cond delay="0"/>
                            </p:stCondLst>
                            <p:childTnLst>
                              <p:par>
                                <p:cTn id="241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18316E-6 L 0.01441 0.80435 " pathEditMode="relative" rAng="0" ptsTypes="AA">
                                      <p:cBhvr>
                                        <p:cTn id="242" dur="2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" y="4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3" fill="hold">
                      <p:stCondLst>
                        <p:cond delay="indefinite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6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3"/>
                  </p:tgtEl>
                </p:cond>
              </p:nextCondLst>
            </p:seq>
            <p:seq concurrent="1" nextAc="seek">
              <p:cTn id="248" restart="whenNotActive" fill="hold" evtFilter="cancelBubble" nodeType="interactiveSeq">
                <p:stCondLst>
                  <p:cond evt="onClick" delay="0">
                    <p:tgtEl>
                      <p:spTgt spid="1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9" fill="hold">
                      <p:stCondLst>
                        <p:cond delay="0"/>
                      </p:stCondLst>
                      <p:childTnLst>
                        <p:par>
                          <p:cTn id="250" fill="hold">
                            <p:stCondLst>
                              <p:cond delay="0"/>
                            </p:stCondLst>
                            <p:childTnLst>
                              <p:par>
                                <p:cTn id="251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02  E" pathEditMode="relative" ptsTypes="">
                                      <p:cBhvr>
                                        <p:cTn id="252" dur="2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3" fill="hold">
                      <p:stCondLst>
                        <p:cond delay="indefinite"/>
                      </p:stCondLst>
                      <p:childTnLst>
                        <p:par>
                          <p:cTn id="254" fill="hold">
                            <p:stCondLst>
                              <p:cond delay="0"/>
                            </p:stCondLst>
                            <p:childTnLst>
                              <p:par>
                                <p:cTn id="25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6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2"/>
                  </p:tgtEl>
                </p:cond>
              </p:nextCondLst>
            </p:seq>
            <p:seq concurrent="1" nextAc="seek">
              <p:cTn id="258" restart="whenNotActive" fill="hold" evtFilter="cancelBubble" nodeType="interactiveSeq">
                <p:stCondLst>
                  <p:cond evt="onClick" delay="0">
                    <p:tgtEl>
                      <p:spTgt spid="1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9" fill="hold">
                      <p:stCondLst>
                        <p:cond delay="0"/>
                      </p:stCondLst>
                      <p:childTnLst>
                        <p:par>
                          <p:cTn id="260" fill="hold">
                            <p:stCondLst>
                              <p:cond delay="0"/>
                            </p:stCondLst>
                            <p:childTnLst>
                              <p:par>
                                <p:cTn id="261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18316E-6 L 0.62031 0.3321 " pathEditMode="relative" rAng="0" ptsTypes="AA">
                                      <p:cBhvr>
                                        <p:cTn id="262" dur="2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0" y="1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3" fill="hold">
                      <p:stCondLst>
                        <p:cond delay="indefinite"/>
                      </p:stCondLst>
                      <p:childTnLst>
                        <p:par>
                          <p:cTn id="264" fill="hold">
                            <p:stCondLst>
                              <p:cond delay="0"/>
                            </p:stCondLst>
                            <p:childTnLst>
                              <p:par>
                                <p:cTn id="2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6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9"/>
                  </p:tgtEl>
                </p:cond>
              </p:nextCondLst>
            </p:seq>
            <p:seq concurrent="1" nextAc="seek">
              <p:cTn id="268" restart="whenNotActive" fill="hold" evtFilter="cancelBubble" nodeType="interactiveSeq">
                <p:stCondLst>
                  <p:cond evt="onClick" delay="0">
                    <p:tgtEl>
                      <p:spTgt spid="1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9" fill="hold">
                      <p:stCondLst>
                        <p:cond delay="0"/>
                      </p:stCondLst>
                      <p:childTnLst>
                        <p:par>
                          <p:cTn id="270" fill="hold">
                            <p:stCondLst>
                              <p:cond delay="0"/>
                            </p:stCondLst>
                            <p:childTnLst>
                              <p:par>
                                <p:cTn id="271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18316E-6 L -0.05747 0.69935 " pathEditMode="relative" rAng="0" ptsTypes="AA">
                                      <p:cBhvr>
                                        <p:cTn id="272" dur="2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" y="3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3" fill="hold">
                      <p:stCondLst>
                        <p:cond delay="indefinite"/>
                      </p:stCondLst>
                      <p:childTnLst>
                        <p:par>
                          <p:cTn id="274" fill="hold">
                            <p:stCondLst>
                              <p:cond delay="0"/>
                            </p:stCondLst>
                            <p:childTnLst>
                              <p:par>
                                <p:cTn id="27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6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0"/>
                  </p:tgtEl>
                </p:cond>
              </p:nextCondLst>
            </p:seq>
            <p:seq concurrent="1" nextAc="seek">
              <p:cTn id="278" restart="whenNotActive" fill="hold" evtFilter="cancelBubble" nodeType="interactiveSeq">
                <p:stCondLst>
                  <p:cond evt="onClick" delay="0">
                    <p:tgtEl>
                      <p:spTgt spid="1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9" fill="hold">
                      <p:stCondLst>
                        <p:cond delay="0"/>
                      </p:stCondLst>
                      <p:childTnLst>
                        <p:par>
                          <p:cTn id="280" fill="hold">
                            <p:stCondLst>
                              <p:cond delay="0"/>
                            </p:stCondLst>
                            <p:childTnLst>
                              <p:par>
                                <p:cTn id="281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18316E-6 L -0.10486 0.29024 " pathEditMode="relative" rAng="0" ptsTypes="AA">
                                      <p:cBhvr>
                                        <p:cTn id="282" dur="2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1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3" fill="hold">
                      <p:stCondLst>
                        <p:cond delay="indefinite"/>
                      </p:stCondLst>
                      <p:childTnLst>
                        <p:par>
                          <p:cTn id="284" fill="hold">
                            <p:stCondLst>
                              <p:cond delay="0"/>
                            </p:stCondLst>
                            <p:childTnLst>
                              <p:par>
                                <p:cTn id="28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6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0"/>
                  </p:tgtEl>
                </p:cond>
              </p:nextCondLst>
            </p:seq>
            <p:seq concurrent="1" nextAc="seek">
              <p:cTn id="288" restart="whenNotActive" fill="hold" evtFilter="cancelBubble" nodeType="interactiveSeq">
                <p:stCondLst>
                  <p:cond evt="onClick" delay="0">
                    <p:tgtEl>
                      <p:spTgt spid="1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9" fill="hold">
                      <p:stCondLst>
                        <p:cond delay="0"/>
                      </p:stCondLst>
                      <p:childTnLst>
                        <p:par>
                          <p:cTn id="290" fill="hold">
                            <p:stCondLst>
                              <p:cond delay="0"/>
                            </p:stCondLst>
                            <p:childTnLst>
                              <p:par>
                                <p:cTn id="291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18316E-6 L 0.39097 0.75185 " pathEditMode="relative" rAng="0" ptsTypes="AA">
                                      <p:cBhvr>
                                        <p:cTn id="292" dur="2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5" y="3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3" fill="hold">
                      <p:stCondLst>
                        <p:cond delay="indefinite"/>
                      </p:stCondLst>
                      <p:childTnLst>
                        <p:par>
                          <p:cTn id="294" fill="hold">
                            <p:stCondLst>
                              <p:cond delay="0"/>
                            </p:stCondLst>
                            <p:childTnLst>
                              <p:par>
                                <p:cTn id="29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6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2"/>
                  </p:tgtEl>
                </p:cond>
              </p:nextCondLst>
            </p:seq>
            <p:seq concurrent="1" nextAc="seek">
              <p:cTn id="298" restart="whenNotActive" fill="hold" evtFilter="cancelBubble" nodeType="interactiveSeq">
                <p:stCondLst>
                  <p:cond evt="onClick" delay="0">
                    <p:tgtEl>
                      <p:spTgt spid="1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9" fill="hold">
                      <p:stCondLst>
                        <p:cond delay="0"/>
                      </p:stCondLst>
                      <p:childTnLst>
                        <p:par>
                          <p:cTn id="300" fill="hold">
                            <p:stCondLst>
                              <p:cond delay="0"/>
                            </p:stCondLst>
                            <p:childTnLst>
                              <p:par>
                                <p:cTn id="301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18316E-6 L 0.77656 0.69935 " pathEditMode="relative" rAng="0" ptsTypes="AA">
                                      <p:cBhvr>
                                        <p:cTn id="302" dur="2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8" y="3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3" fill="hold">
                      <p:stCondLst>
                        <p:cond delay="indefinite"/>
                      </p:stCondLst>
                      <p:childTnLst>
                        <p:par>
                          <p:cTn id="304" fill="hold">
                            <p:stCondLst>
                              <p:cond delay="0"/>
                            </p:stCondLst>
                            <p:childTnLst>
                              <p:par>
                                <p:cTn id="30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6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0"/>
                  </p:tgtEl>
                </p:cond>
              </p:nextCondLst>
            </p:seq>
            <p:seq concurrent="1" nextAc="seek">
              <p:cTn id="308" restart="whenNotActive" fill="hold" evtFilter="cancelBubble" nodeType="interactiveSeq">
                <p:stCondLst>
                  <p:cond evt="onClick" delay="0">
                    <p:tgtEl>
                      <p:spTgt spid="1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9" fill="hold">
                      <p:stCondLst>
                        <p:cond delay="0"/>
                      </p:stCondLst>
                      <p:childTnLst>
                        <p:par>
                          <p:cTn id="310" fill="hold">
                            <p:stCondLst>
                              <p:cond delay="0"/>
                            </p:stCondLst>
                            <p:childTnLst>
                              <p:par>
                                <p:cTn id="311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18316E-6 L -0.01111 0.59436 " pathEditMode="relative" rAng="0" ptsTypes="AA">
                                      <p:cBhvr>
                                        <p:cTn id="312" dur="2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" y="2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3" fill="hold">
                      <p:stCondLst>
                        <p:cond delay="indefinite"/>
                      </p:stCondLst>
                      <p:childTnLst>
                        <p:par>
                          <p:cTn id="314" fill="hold">
                            <p:stCondLst>
                              <p:cond delay="0"/>
                            </p:stCondLst>
                            <p:childTnLst>
                              <p:par>
                                <p:cTn id="3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6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2"/>
                  </p:tgtEl>
                </p:cond>
              </p:nextCondLst>
            </p:seq>
            <p:seq concurrent="1" nextAc="seek">
              <p:cTn id="318" restart="whenNotActive" fill="hold" evtFilter="cancelBubble" nodeType="interactiveSeq">
                <p:stCondLst>
                  <p:cond evt="onClick" delay="0">
                    <p:tgtEl>
                      <p:spTgt spid="1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9" fill="hold">
                      <p:stCondLst>
                        <p:cond delay="0"/>
                      </p:stCondLst>
                      <p:childTnLst>
                        <p:par>
                          <p:cTn id="320" fill="hold">
                            <p:stCondLst>
                              <p:cond delay="0"/>
                            </p:stCondLst>
                            <p:childTnLst>
                              <p:par>
                                <p:cTn id="321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18316E-6 L 0.79965 0.12234 " pathEditMode="relative" rAng="0" ptsTypes="AA">
                                      <p:cBhvr>
                                        <p:cTn id="322" dur="2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0" y="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3" fill="hold">
                      <p:stCondLst>
                        <p:cond delay="indefinite"/>
                      </p:stCondLst>
                      <p:childTnLst>
                        <p:par>
                          <p:cTn id="324" fill="hold">
                            <p:stCondLst>
                              <p:cond delay="0"/>
                            </p:stCondLst>
                            <p:childTnLst>
                              <p:par>
                                <p:cTn id="3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26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"/>
                  </p:tgtEl>
                </p:cond>
              </p:nextCondLst>
            </p:seq>
            <p:seq concurrent="1" nextAc="seek">
              <p:cTn id="328" restart="whenNotActive" fill="hold" evtFilter="cancelBubble" nodeType="interactiveSeq">
                <p:stCondLst>
                  <p:cond evt="onClick" delay="0">
                    <p:tgtEl>
                      <p:spTgt spid="1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9" fill="hold">
                      <p:stCondLst>
                        <p:cond delay="0"/>
                      </p:stCondLst>
                      <p:childTnLst>
                        <p:par>
                          <p:cTn id="330" fill="hold">
                            <p:stCondLst>
                              <p:cond delay="0"/>
                            </p:stCondLst>
                            <p:childTnLst>
                              <p:par>
                                <p:cTn id="331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18316E-6 L 0.41528 0.64686 " pathEditMode="relative" rAng="0" ptsTypes="AA">
                                      <p:cBhvr>
                                        <p:cTn id="332" dur="2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8" y="3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3" fill="hold">
                      <p:stCondLst>
                        <p:cond delay="indefinite"/>
                      </p:stCondLst>
                      <p:childTnLst>
                        <p:par>
                          <p:cTn id="334" fill="hold">
                            <p:stCondLst>
                              <p:cond delay="0"/>
                            </p:stCondLst>
                            <p:childTnLst>
                              <p:par>
                                <p:cTn id="3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6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1"/>
                  </p:tgtEl>
                </p:cond>
              </p:nextCondLst>
            </p:seq>
          </p:childTnLst>
        </p:cTn>
      </p:par>
    </p:tnLst>
    <p:bldLst>
      <p:bldP spid="120" grpId="0" animBg="1"/>
      <p:bldP spid="120" grpId="1" animBg="1"/>
      <p:bldP spid="122" grpId="0" animBg="1"/>
      <p:bldP spid="122" grpId="1" animBg="1"/>
      <p:bldP spid="140" grpId="0" animBg="1"/>
      <p:bldP spid="140" grpId="1" animBg="1"/>
      <p:bldP spid="152" grpId="0" animBg="1"/>
      <p:bldP spid="152" grpId="1" animBg="1"/>
      <p:bldP spid="153" grpId="0" animBg="1"/>
      <p:bldP spid="153" grpId="1" animBg="1"/>
      <p:bldP spid="169" grpId="0" animBg="1"/>
      <p:bldP spid="169" grpId="1" animBg="1"/>
      <p:bldP spid="170" grpId="0" animBg="1"/>
      <p:bldP spid="170" grpId="1" animBg="1"/>
      <p:bldP spid="171" grpId="0" animBg="1"/>
      <p:bldP spid="171" grpId="1" animBg="1"/>
      <p:bldP spid="172" grpId="0" animBg="1"/>
      <p:bldP spid="172" grpId="1" animBg="1"/>
      <p:bldP spid="173" grpId="0" animBg="1"/>
      <p:bldP spid="173" grpId="1" animBg="1"/>
      <p:bldP spid="174" grpId="0" animBg="1"/>
      <p:bldP spid="174" grpId="1" animBg="1"/>
      <p:bldP spid="175" grpId="0" animBg="1"/>
      <p:bldP spid="175" grpId="1" animBg="1"/>
      <p:bldP spid="178" grpId="0" animBg="1"/>
      <p:bldP spid="178" grpId="1" animBg="1"/>
      <p:bldP spid="179" grpId="0" animBg="1"/>
      <p:bldP spid="179" grpId="1" animBg="1"/>
      <p:bldP spid="180" grpId="0" animBg="1"/>
      <p:bldP spid="180" grpId="1" animBg="1"/>
      <p:bldP spid="181" grpId="0" animBg="1"/>
      <p:bldP spid="181" grpId="1" animBg="1"/>
      <p:bldP spid="182" grpId="0" animBg="1"/>
      <p:bldP spid="182" grpId="1" animBg="1"/>
      <p:bldP spid="183" grpId="0" animBg="1"/>
      <p:bldP spid="183" grpId="1" animBg="1"/>
      <p:bldP spid="184" grpId="0" animBg="1"/>
      <p:bldP spid="184" grpId="1" animBg="1"/>
      <p:bldP spid="185" grpId="0" animBg="1"/>
      <p:bldP spid="185" grpId="1" animBg="1"/>
      <p:bldP spid="186" grpId="0" animBg="1"/>
      <p:bldP spid="186" grpId="1" animBg="1"/>
      <p:bldP spid="187" grpId="0" animBg="1"/>
      <p:bldP spid="187" grpId="1" animBg="1"/>
      <p:bldP spid="189" grpId="0" animBg="1"/>
      <p:bldP spid="189" grpId="1" animBg="1"/>
      <p:bldP spid="190" grpId="0" animBg="1"/>
      <p:bldP spid="190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7" descr="темень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6" descr="789061796"/>
          <p:cNvPicPr>
            <a:picLocks noGrp="1" noChangeAspect="1" noChangeArrowheads="1" noCrop="1"/>
          </p:cNvPicPr>
          <p:nvPr>
            <p:ph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2233613" y="0"/>
            <a:ext cx="5010150" cy="6858000"/>
          </a:xfrm>
          <a:noFill/>
        </p:spPr>
      </p:pic>
      <p:sp>
        <p:nvSpPr>
          <p:cNvPr id="6154" name="AutoShape 10"/>
          <p:cNvSpPr>
            <a:spLocks noChangeArrowheads="1"/>
          </p:cNvSpPr>
          <p:nvPr/>
        </p:nvSpPr>
        <p:spPr bwMode="auto">
          <a:xfrm>
            <a:off x="7956550" y="836613"/>
            <a:ext cx="503238" cy="431800"/>
          </a:xfrm>
          <a:prstGeom prst="star4">
            <a:avLst>
              <a:gd name="adj" fmla="val 15074"/>
            </a:avLst>
          </a:prstGeom>
          <a:solidFill>
            <a:srgbClr val="0066FF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55" name="Line 11"/>
          <p:cNvSpPr>
            <a:spLocks noChangeShapeType="1"/>
          </p:cNvSpPr>
          <p:nvPr/>
        </p:nvSpPr>
        <p:spPr bwMode="auto">
          <a:xfrm flipV="1">
            <a:off x="8316913" y="620713"/>
            <a:ext cx="142875" cy="287337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56" name="Line 12"/>
          <p:cNvSpPr>
            <a:spLocks noChangeShapeType="1"/>
          </p:cNvSpPr>
          <p:nvPr/>
        </p:nvSpPr>
        <p:spPr bwMode="auto">
          <a:xfrm flipV="1">
            <a:off x="8316913" y="765175"/>
            <a:ext cx="287337" cy="142875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57" name="Line 13"/>
          <p:cNvSpPr>
            <a:spLocks noChangeShapeType="1"/>
          </p:cNvSpPr>
          <p:nvPr/>
        </p:nvSpPr>
        <p:spPr bwMode="auto">
          <a:xfrm flipV="1">
            <a:off x="7812088" y="1196975"/>
            <a:ext cx="287337" cy="71438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58" name="Line 14"/>
          <p:cNvSpPr>
            <a:spLocks noChangeShapeType="1"/>
          </p:cNvSpPr>
          <p:nvPr/>
        </p:nvSpPr>
        <p:spPr bwMode="auto">
          <a:xfrm flipV="1">
            <a:off x="7956550" y="1196975"/>
            <a:ext cx="144463" cy="287338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59" name="Line 15"/>
          <p:cNvSpPr>
            <a:spLocks noChangeShapeType="1"/>
          </p:cNvSpPr>
          <p:nvPr/>
        </p:nvSpPr>
        <p:spPr bwMode="auto">
          <a:xfrm flipH="1" flipV="1">
            <a:off x="8027988" y="692150"/>
            <a:ext cx="73025" cy="21590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61" name="Line 17"/>
          <p:cNvSpPr>
            <a:spLocks noChangeShapeType="1"/>
          </p:cNvSpPr>
          <p:nvPr/>
        </p:nvSpPr>
        <p:spPr bwMode="auto">
          <a:xfrm flipH="1" flipV="1">
            <a:off x="7885113" y="836613"/>
            <a:ext cx="215900" cy="71437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62" name="Line 18"/>
          <p:cNvSpPr>
            <a:spLocks noChangeShapeType="1"/>
          </p:cNvSpPr>
          <p:nvPr/>
        </p:nvSpPr>
        <p:spPr bwMode="auto">
          <a:xfrm>
            <a:off x="8316913" y="1196975"/>
            <a:ext cx="71437" cy="21590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63" name="Line 19"/>
          <p:cNvSpPr>
            <a:spLocks noChangeShapeType="1"/>
          </p:cNvSpPr>
          <p:nvPr/>
        </p:nvSpPr>
        <p:spPr bwMode="auto">
          <a:xfrm>
            <a:off x="8316913" y="1196975"/>
            <a:ext cx="215900" cy="71438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64" name="Line 20"/>
          <p:cNvSpPr>
            <a:spLocks noChangeShapeType="1"/>
          </p:cNvSpPr>
          <p:nvPr/>
        </p:nvSpPr>
        <p:spPr bwMode="auto">
          <a:xfrm flipV="1">
            <a:off x="8172450" y="549275"/>
            <a:ext cx="0" cy="21590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65" name="Line 21"/>
          <p:cNvSpPr>
            <a:spLocks noChangeShapeType="1"/>
          </p:cNvSpPr>
          <p:nvPr/>
        </p:nvSpPr>
        <p:spPr bwMode="auto">
          <a:xfrm>
            <a:off x="8172450" y="1341438"/>
            <a:ext cx="0" cy="287337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66" name="Line 22"/>
          <p:cNvSpPr>
            <a:spLocks noChangeShapeType="1"/>
          </p:cNvSpPr>
          <p:nvPr/>
        </p:nvSpPr>
        <p:spPr bwMode="auto">
          <a:xfrm>
            <a:off x="8532813" y="1052513"/>
            <a:ext cx="2159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67" name="Line 23"/>
          <p:cNvSpPr>
            <a:spLocks noChangeShapeType="1"/>
          </p:cNvSpPr>
          <p:nvPr/>
        </p:nvSpPr>
        <p:spPr bwMode="auto">
          <a:xfrm flipH="1">
            <a:off x="7667625" y="1052513"/>
            <a:ext cx="217488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9" name="tiramissa-Kosmicheskaya-melodiya(supermuzlo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-500098" y="471488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" dur="10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" dur="10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6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1000" fill="hold"/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" dur="1000" fill="hold"/>
                                        <p:tgtEl>
                                          <p:spTgt spid="6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10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" dur="1000" fill="hold"/>
                                        <p:tgtEl>
                                          <p:spTgt spid="6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" dur="10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10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8" dur="1000" fill="hold"/>
                                        <p:tgtEl>
                                          <p:spTgt spid="6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" dur="10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3" dur="128954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</p:childTnLst>
        </p:cTn>
      </p:par>
    </p:tnLst>
    <p:bldLst>
      <p:bldP spid="6154" grpId="0" animBg="1"/>
      <p:bldP spid="6155" grpId="0" animBg="1"/>
      <p:bldP spid="6156" grpId="0" animBg="1"/>
      <p:bldP spid="6157" grpId="0" animBg="1"/>
      <p:bldP spid="6158" grpId="0" animBg="1"/>
      <p:bldP spid="6159" grpId="0" animBg="1"/>
      <p:bldP spid="6161" grpId="0" animBg="1"/>
      <p:bldP spid="6162" grpId="0" animBg="1"/>
      <p:bldP spid="6163" grpId="0" animBg="1"/>
      <p:bldP spid="6164" grpId="0" animBg="1"/>
      <p:bldP spid="6165" grpId="0" animBg="1"/>
      <p:bldP spid="6166" grpId="0" animBg="1"/>
      <p:bldP spid="616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8" name="Rectangle 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dirty="0" smtClean="0">
                <a:solidFill>
                  <a:srgbClr val="0066FF"/>
                </a:solidFill>
                <a:latin typeface="Comic Sans MS" pitchFamily="66" charset="0"/>
              </a:rPr>
              <a:t>Б О Л Ь Ш А Я   медведица</a:t>
            </a:r>
          </a:p>
        </p:txBody>
      </p:sp>
      <p:pic>
        <p:nvPicPr>
          <p:cNvPr id="31750" name="Picture 6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11188" y="2420938"/>
            <a:ext cx="3695700" cy="2889250"/>
          </a:xfrm>
          <a:noFill/>
          <a:ln w="57150">
            <a:solidFill>
              <a:srgbClr val="FFFF00"/>
            </a:solidFill>
          </a:ln>
        </p:spPr>
      </p:pic>
      <p:sp>
        <p:nvSpPr>
          <p:cNvPr id="31759" name="Rectangle 15"/>
          <p:cNvSpPr>
            <a:spLocks noGrp="1" noChangeArrowheads="1"/>
          </p:cNvSpPr>
          <p:nvPr>
            <p:ph type="body" sz="half" idx="2"/>
          </p:nvPr>
        </p:nvSpPr>
        <p:spPr>
          <a:xfrm>
            <a:off x="5724525" y="1600200"/>
            <a:ext cx="2962275" cy="4781550"/>
          </a:xfrm>
        </p:spPr>
        <p:txBody>
          <a:bodyPr/>
          <a:lstStyle/>
          <a:p>
            <a:pPr eaLnBrk="1" hangingPunct="1"/>
            <a:r>
              <a:rPr lang="ru-RU" sz="3600" b="1" dirty="0" smtClean="0">
                <a:solidFill>
                  <a:srgbClr val="FF0000"/>
                </a:solidFill>
              </a:rPr>
              <a:t>(-10;0)</a:t>
            </a:r>
          </a:p>
          <a:p>
            <a:pPr eaLnBrk="1" hangingPunct="1"/>
            <a:r>
              <a:rPr lang="ru-RU" sz="3600" b="1" dirty="0" smtClean="0"/>
              <a:t>(-5;2)</a:t>
            </a:r>
          </a:p>
          <a:p>
            <a:pPr eaLnBrk="1" hangingPunct="1"/>
            <a:r>
              <a:rPr lang="ru-RU" sz="3600" b="1" dirty="0" smtClean="0">
                <a:solidFill>
                  <a:srgbClr val="FF33CC"/>
                </a:solidFill>
              </a:rPr>
              <a:t>(2;1)</a:t>
            </a:r>
          </a:p>
          <a:p>
            <a:pPr eaLnBrk="1" hangingPunct="1"/>
            <a:r>
              <a:rPr lang="ru-RU" sz="3600" b="1" dirty="0" smtClean="0"/>
              <a:t>(11;1)</a:t>
            </a:r>
          </a:p>
          <a:p>
            <a:pPr eaLnBrk="1" hangingPunct="1"/>
            <a:r>
              <a:rPr lang="ru-RU" sz="3600" b="1" dirty="0" smtClean="0">
                <a:solidFill>
                  <a:srgbClr val="3333FF"/>
                </a:solidFill>
              </a:rPr>
              <a:t>(10;-3)</a:t>
            </a:r>
          </a:p>
          <a:p>
            <a:pPr eaLnBrk="1" hangingPunct="1"/>
            <a:r>
              <a:rPr lang="ru-RU" sz="3600" b="1" dirty="0" smtClean="0"/>
              <a:t>(4;-3)</a:t>
            </a:r>
          </a:p>
          <a:p>
            <a:pPr eaLnBrk="1" hangingPunct="1"/>
            <a:r>
              <a:rPr lang="ru-RU" sz="3600" b="1" dirty="0" smtClean="0">
                <a:solidFill>
                  <a:srgbClr val="F33954"/>
                </a:solidFill>
              </a:rPr>
              <a:t>(2;1)</a:t>
            </a:r>
          </a:p>
        </p:txBody>
      </p:sp>
      <p:pic>
        <p:nvPicPr>
          <p:cNvPr id="31763" name="Picture 19" descr="A6679F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2214554"/>
            <a:ext cx="5041900" cy="315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mihail_bojarskij_-_bolshaja_medvedica_(zvukoff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-304800" y="357187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17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17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17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17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17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17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17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70" decel="100000"/>
                                        <p:tgtEl>
                                          <p:spTgt spid="317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770" decel="100000"/>
                                        <p:tgtEl>
                                          <p:spTgt spid="317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17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317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17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317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17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70" decel="100000"/>
                                        <p:tgtEl>
                                          <p:spTgt spid="317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770" decel="100000"/>
                                        <p:tgtEl>
                                          <p:spTgt spid="317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17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317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17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317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17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2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70" decel="100000"/>
                                        <p:tgtEl>
                                          <p:spTgt spid="317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770" decel="100000"/>
                                        <p:tgtEl>
                                          <p:spTgt spid="317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17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7" dur="770" fill="hold"/>
                                        <p:tgtEl>
                                          <p:spTgt spid="317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17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9" dur="770" fill="hold"/>
                                        <p:tgtEl>
                                          <p:spTgt spid="317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17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1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70" decel="100000"/>
                                        <p:tgtEl>
                                          <p:spTgt spid="317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770" decel="100000"/>
                                        <p:tgtEl>
                                          <p:spTgt spid="317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17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6" dur="770" fill="hold"/>
                                        <p:tgtEl>
                                          <p:spTgt spid="317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17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8" dur="770" fill="hold"/>
                                        <p:tgtEl>
                                          <p:spTgt spid="317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17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0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70" decel="100000"/>
                                        <p:tgtEl>
                                          <p:spTgt spid="317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770" decel="100000"/>
                                        <p:tgtEl>
                                          <p:spTgt spid="317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17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5" dur="770" fill="hold"/>
                                        <p:tgtEl>
                                          <p:spTgt spid="317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17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7" dur="770" fill="hold"/>
                                        <p:tgtEl>
                                          <p:spTgt spid="317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17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9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70" decel="100000"/>
                                        <p:tgtEl>
                                          <p:spTgt spid="317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2" dur="770" decel="100000"/>
                                        <p:tgtEl>
                                          <p:spTgt spid="317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17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4" dur="770" fill="hold"/>
                                        <p:tgtEl>
                                          <p:spTgt spid="317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17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6" dur="770" fill="hold"/>
                                        <p:tgtEl>
                                          <p:spTgt spid="317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17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1" dur="231349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6" dur="2000"/>
                                        <p:tgtEl>
                                          <p:spTgt spid="317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Documents and Settings\Оксана\Рабочий стол\Новая папка (2)\matematika_carica_nauk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33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719999" y="2520000"/>
            <a:ext cx="7920000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Физкультминутка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5" descr="zod_coz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1042</TotalTime>
  <Words>291</Words>
  <Application>Microsoft Office PowerPoint</Application>
  <PresentationFormat>Экран (4:3)</PresentationFormat>
  <Paragraphs>178</Paragraphs>
  <Slides>26</Slides>
  <Notes>1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Б О Л Ь Ш А Я   медведица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Company>школа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Меловатка</dc:creator>
  <cp:lastModifiedBy>Games</cp:lastModifiedBy>
  <cp:revision>48</cp:revision>
  <dcterms:created xsi:type="dcterms:W3CDTF">2011-01-07T09:04:52Z</dcterms:created>
  <dcterms:modified xsi:type="dcterms:W3CDTF">2017-05-17T03:38:15Z</dcterms:modified>
</cp:coreProperties>
</file>