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363" r:id="rId16"/>
    <p:sldId id="270" r:id="rId17"/>
    <p:sldId id="271" r:id="rId18"/>
    <p:sldId id="364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365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366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67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68" r:id="rId75"/>
    <p:sldId id="324" r:id="rId76"/>
    <p:sldId id="325" r:id="rId77"/>
    <p:sldId id="326" r:id="rId78"/>
    <p:sldId id="327" r:id="rId79"/>
    <p:sldId id="328" r:id="rId80"/>
    <p:sldId id="329" r:id="rId81"/>
    <p:sldId id="330" r:id="rId82"/>
    <p:sldId id="331" r:id="rId83"/>
    <p:sldId id="332" r:id="rId84"/>
    <p:sldId id="333" r:id="rId85"/>
    <p:sldId id="334" r:id="rId86"/>
    <p:sldId id="335" r:id="rId87"/>
    <p:sldId id="336" r:id="rId88"/>
    <p:sldId id="369" r:id="rId89"/>
    <p:sldId id="337" r:id="rId90"/>
    <p:sldId id="338" r:id="rId91"/>
    <p:sldId id="339" r:id="rId92"/>
    <p:sldId id="340" r:id="rId93"/>
    <p:sldId id="341" r:id="rId94"/>
    <p:sldId id="342" r:id="rId95"/>
    <p:sldId id="343" r:id="rId96"/>
    <p:sldId id="344" r:id="rId97"/>
    <p:sldId id="345" r:id="rId98"/>
    <p:sldId id="346" r:id="rId99"/>
    <p:sldId id="347" r:id="rId100"/>
    <p:sldId id="348" r:id="rId101"/>
    <p:sldId id="349" r:id="rId102"/>
    <p:sldId id="370" r:id="rId103"/>
    <p:sldId id="350" r:id="rId104"/>
    <p:sldId id="351" r:id="rId105"/>
    <p:sldId id="352" r:id="rId106"/>
    <p:sldId id="353" r:id="rId107"/>
    <p:sldId id="354" r:id="rId108"/>
    <p:sldId id="355" r:id="rId109"/>
    <p:sldId id="356" r:id="rId110"/>
    <p:sldId id="357" r:id="rId111"/>
    <p:sldId id="358" r:id="rId112"/>
    <p:sldId id="359" r:id="rId113"/>
    <p:sldId id="360" r:id="rId114"/>
    <p:sldId id="361" r:id="rId115"/>
    <p:sldId id="362" r:id="rId1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4660"/>
  </p:normalViewPr>
  <p:slideViewPr>
    <p:cSldViewPr>
      <p:cViewPr varScale="1">
        <p:scale>
          <a:sx n="104" d="100"/>
          <a:sy n="104" d="100"/>
        </p:scale>
        <p:origin x="-1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presProps" Target="pres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1.xml"/><Relationship Id="rId3" Type="http://schemas.openxmlformats.org/officeDocument/2006/relationships/slide" Target="slide2.xml"/><Relationship Id="rId7" Type="http://schemas.openxmlformats.org/officeDocument/2006/relationships/slide" Target="slide47.xml"/><Relationship Id="rId2" Type="http://schemas.openxmlformats.org/officeDocument/2006/relationships/slide" Target="slide8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3.xml"/><Relationship Id="rId5" Type="http://schemas.openxmlformats.org/officeDocument/2006/relationships/slide" Target="slide75.xml"/><Relationship Id="rId10" Type="http://schemas.openxmlformats.org/officeDocument/2006/relationships/slide" Target="slide16.xml"/><Relationship Id="rId4" Type="http://schemas.openxmlformats.org/officeDocument/2006/relationships/slide" Target="slide33.xml"/><Relationship Id="rId9" Type="http://schemas.openxmlformats.org/officeDocument/2006/relationships/slide" Target="slide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gif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5.gif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1.jpe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5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6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gi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gi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6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gif"/><Relationship Id="rId4" Type="http://schemas.openxmlformats.org/officeDocument/2006/relationships/image" Target="../media/image70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gif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gif"/><Relationship Id="rId2" Type="http://schemas.openxmlformats.org/officeDocument/2006/relationships/image" Target="../media/image88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0.gif"/><Relationship Id="rId4" Type="http://schemas.openxmlformats.org/officeDocument/2006/relationships/image" Target="../media/image8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jpe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0.gif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98.gif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772400" cy="14700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</a:rPr>
              <a:t>Лабиринт живого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2348879"/>
          <a:ext cx="8568951" cy="3087730"/>
        </p:xfrm>
        <a:graphic>
          <a:graphicData uri="http://schemas.openxmlformats.org/drawingml/2006/table">
            <a:tbl>
              <a:tblPr/>
              <a:tblGrid>
                <a:gridCol w="2856317"/>
                <a:gridCol w="2856317"/>
                <a:gridCol w="2856317"/>
              </a:tblGrid>
              <a:tr h="9100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/>
                          <a:ea typeface="Calibri"/>
                          <a:cs typeface="Times New Roman"/>
                          <a:hlinkClick r:id="rId2" action="ppaction://hlinksldjump"/>
                        </a:rPr>
                        <a:t>Анатомия</a:t>
                      </a:r>
                      <a:endParaRPr lang="ru-RU" sz="1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/>
                          <a:ea typeface="Calibri"/>
                          <a:cs typeface="Times New Roman"/>
                          <a:hlinkClick r:id="rId3" action="ppaction://hlinksldjump"/>
                        </a:rPr>
                        <a:t>Косметология</a:t>
                      </a:r>
                      <a:endParaRPr lang="ru-RU" sz="1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/>
                          <a:ea typeface="Calibri"/>
                          <a:cs typeface="Times New Roman"/>
                          <a:hlinkClick r:id="rId4" action="ppaction://hlinksldjump"/>
                        </a:rPr>
                        <a:t>Фармакология</a:t>
                      </a:r>
                      <a:endParaRPr lang="ru-RU" sz="1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58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/>
                          <a:ea typeface="Calibri"/>
                          <a:cs typeface="Times New Roman"/>
                          <a:hlinkClick r:id="rId5" action="ppaction://hlinksldjump"/>
                        </a:rPr>
                        <a:t>Болезни</a:t>
                      </a:r>
                      <a:endParaRPr lang="ru-RU" sz="1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/>
                          <a:ea typeface="Calibri"/>
                          <a:cs typeface="Times New Roman"/>
                          <a:hlinkClick r:id="rId6" action="ppaction://hlinksldjump"/>
                        </a:rPr>
                        <a:t>Кулинария</a:t>
                      </a:r>
                      <a:endParaRPr lang="ru-RU" sz="1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/>
                          <a:ea typeface="Calibri"/>
                          <a:cs typeface="Times New Roman"/>
                          <a:hlinkClick r:id="rId7" action="ppaction://hlinksldjump"/>
                        </a:rPr>
                        <a:t>Физиология</a:t>
                      </a:r>
                      <a:endParaRPr lang="ru-RU" sz="1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7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/>
                          <a:ea typeface="Calibri"/>
                          <a:cs typeface="Times New Roman"/>
                          <a:hlinkClick r:id="rId8" action="ppaction://hlinksldjump"/>
                        </a:rPr>
                        <a:t>Гигиена</a:t>
                      </a:r>
                      <a:endParaRPr lang="ru-RU" sz="1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/>
                          <a:ea typeface="Calibri"/>
                          <a:cs typeface="Times New Roman"/>
                          <a:hlinkClick r:id="rId9" action="ppaction://hlinksldjump"/>
                        </a:rPr>
                        <a:t>Сам себе мастер</a:t>
                      </a:r>
                      <a:endParaRPr lang="ru-RU" sz="1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/>
                          <a:ea typeface="Calibri"/>
                          <a:cs typeface="Times New Roman"/>
                          <a:hlinkClick r:id="rId10" action="ppaction://hlinksldjump"/>
                        </a:rPr>
                        <a:t>Пословицы и </a:t>
                      </a:r>
                      <a:r>
                        <a:rPr lang="ru-RU" sz="24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/>
                          <a:ea typeface="Calibri"/>
                          <a:cs typeface="Times New Roman"/>
                          <a:hlinkClick r:id="rId10" action="ppaction://hlinksldjump"/>
                        </a:rPr>
                        <a:t>поговорки</a:t>
                      </a:r>
                      <a:endParaRPr lang="ru-RU" sz="1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gazeta.aif.ru/data/mags/kids/102/pics/de28_01_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0"/>
            <a:ext cx="5929354" cy="628654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2959995"/>
            <a:ext cx="65008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Подсолнечника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5" name="Picture 2" descr="http://tana.ucoz.ru/_ld/14/2831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66"/>
            <a:ext cx="2786082" cy="2357454"/>
          </a:xfrm>
          <a:prstGeom prst="rect">
            <a:avLst/>
          </a:prstGeom>
          <a:noFill/>
        </p:spPr>
      </p:pic>
      <p:pic>
        <p:nvPicPr>
          <p:cNvPr id="6" name="Picture 2" descr="http://tana.ucoz.ru/_ld/14/2831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929066"/>
            <a:ext cx="2714644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928670"/>
            <a:ext cx="850112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6.Что является зеркалом души? </a:t>
            </a:r>
            <a:endParaRPr lang="ru-RU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poznayko.at.ua/_ph/12/2/40044862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57364"/>
            <a:ext cx="2672596" cy="3429024"/>
          </a:xfrm>
          <a:prstGeom prst="rect">
            <a:avLst/>
          </a:prstGeom>
          <a:noFill/>
        </p:spPr>
      </p:pic>
      <p:pic>
        <p:nvPicPr>
          <p:cNvPr id="19458" name="Picture 2" descr="http://foto.rambler.ru/public/charli-mar/1/43/1-we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571480"/>
            <a:ext cx="5643602" cy="57150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779347">
            <a:off x="2000232" y="642918"/>
            <a:ext cx="4143404" cy="774720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Глаза</a:t>
            </a:r>
            <a:endParaRPr lang="ru-RU" sz="8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05064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Улыбающееся лицо 4">
            <a:hlinkClick r:id="rId2" action="ppaction://hlinksldjump"/>
          </p:cNvPr>
          <p:cNvSpPr/>
          <p:nvPr/>
        </p:nvSpPr>
        <p:spPr>
          <a:xfrm>
            <a:off x="3059832" y="1628800"/>
            <a:ext cx="2304256" cy="2232248"/>
          </a:xfrm>
          <a:prstGeom prst="smileyFac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</a:rPr>
              <a:t>Кулинария</a:t>
            </a:r>
            <a:endParaRPr lang="ru-RU" sz="88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varimparim.ru/uploads/coo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500174"/>
            <a:ext cx="3878022" cy="45243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28" name="Picture 4" descr="http://u-la-la.ru/uploads/posts/2009-06/1245226326_child_kitchen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428736"/>
            <a:ext cx="3009993" cy="35480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0" name="Picture 6" descr="http://pirogki.ru/wp-content/uploads/2009/12/cook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3286124"/>
            <a:ext cx="2714644" cy="32404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3" y="428604"/>
            <a:ext cx="79296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1.Главное ритуальное блюдо на Руси</a:t>
            </a:r>
            <a:endParaRPr lang="ru-RU" sz="6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7410" name="Picture 2" descr="http://www.vseminfo.ru/netcat_files/Image/ol/002_Olshanskiy_Boris_Rus_Velik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2285992"/>
            <a:ext cx="5660112" cy="41433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>
                <a:solidFill>
                  <a:schemeClr val="accent6">
                    <a:lumMod val="50000"/>
                  </a:schemeClr>
                </a:solidFill>
              </a:rPr>
              <a:t>Кутья</a:t>
            </a:r>
            <a:endParaRPr lang="ru-RU" sz="9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Picture 4" descr="http://www.kedem.ru/photo/recipe/2010/01/20100119-kutya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71612"/>
            <a:ext cx="7429552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71479"/>
            <a:ext cx="864399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2.Лапша из какой крупяной культуры является у японцев национальным блюдом? </a:t>
            </a:r>
            <a:endParaRPr lang="ru-RU" sz="5400" dirty="0"/>
          </a:p>
        </p:txBody>
      </p:sp>
      <p:pic>
        <p:nvPicPr>
          <p:cNvPr id="15362" name="Picture 2" descr="http://img.beta.rian.ru/images/21954/63/2195463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066316"/>
            <a:ext cx="3334586" cy="3377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dirty="0" smtClean="0">
                <a:solidFill>
                  <a:schemeClr val="accent3">
                    <a:lumMod val="50000"/>
                  </a:schemeClr>
                </a:solidFill>
              </a:rPr>
              <a:t>Гречихи</a:t>
            </a:r>
            <a:endParaRPr lang="ru-RU" sz="8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8434" name="Picture 2" descr="http://profi-forex.org/system/news/1_25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3089677" cy="4119571"/>
          </a:xfrm>
          <a:prstGeom prst="rect">
            <a:avLst/>
          </a:prstGeom>
          <a:noFill/>
        </p:spPr>
      </p:pic>
      <p:pic>
        <p:nvPicPr>
          <p:cNvPr id="4" name="Picture 8" descr="http://www.dekatop.com/wp-content/uploads/2010/05/honey_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285860"/>
            <a:ext cx="3333750" cy="2590800"/>
          </a:xfrm>
          <a:prstGeom prst="rect">
            <a:avLst/>
          </a:prstGeom>
          <a:noFill/>
        </p:spPr>
      </p:pic>
      <p:pic>
        <p:nvPicPr>
          <p:cNvPr id="5" name="Picture 6" descr="http://kooolinar.ru/wp-content/uploads/2010/12/grechikh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2320" y="3951351"/>
            <a:ext cx="3867134" cy="24970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zacep.ru/wp-content/uploads/2009/04/tpm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8538" y="3357562"/>
            <a:ext cx="4508216" cy="309086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85720" y="285728"/>
            <a:ext cx="657228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3.Поджаренные корни какого растения из семейства астровых (сложноцветных) могут в походе заменить кофе? </a:t>
            </a:r>
            <a:endParaRPr lang="ru-RU" sz="4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lechenie-boleznei-travami.ru/uploads/posts/2010-06/1277628024_0917b40c3833ee7d8609d22ae011c3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85926"/>
            <a:ext cx="5143536" cy="4357718"/>
          </a:xfrm>
          <a:prstGeom prst="rect">
            <a:avLst/>
          </a:prstGeom>
          <a:noFill/>
        </p:spPr>
      </p:pic>
      <p:pic>
        <p:nvPicPr>
          <p:cNvPr id="4" name="Picture 2" descr="http://basik.ru/images/1555/shor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7473" y="0"/>
            <a:ext cx="4466527" cy="33480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poznayko.at.ua/_ph/12/1/234464760.jp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3357562"/>
            <a:ext cx="2714644" cy="334398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4356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accent6">
                    <a:lumMod val="75000"/>
                  </a:schemeClr>
                </a:solidFill>
              </a:rPr>
              <a:t>Одуванчик</a:t>
            </a:r>
            <a:endParaRPr lang="ru-RU" sz="7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7643866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5.Дерево, дающее сырье для парфюмерной промышленности, изделия которой мы используем ежедневно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785795"/>
            <a:ext cx="61436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4.Ягоды какого колючего кустарника из семейства розоцветных можно использовать для приготовления пастилы? 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20482" name="Picture 2" descr="пастила из ябл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2428868"/>
            <a:ext cx="2543175" cy="3819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Шиповника</a:t>
            </a:r>
            <a:endParaRPr lang="ru-RU" sz="8800" dirty="0">
              <a:solidFill>
                <a:srgbClr val="FF0000"/>
              </a:solidFill>
            </a:endParaRPr>
          </a:p>
        </p:txBody>
      </p:sp>
      <p:pic>
        <p:nvPicPr>
          <p:cNvPr id="3" name="Picture 6" descr="http://img1.liveinternet.ru/images/attach/c/2/64/361/64361786_1254482790_shipovn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878" y="1571612"/>
            <a:ext cx="4703874" cy="4892805"/>
          </a:xfrm>
          <a:prstGeom prst="rect">
            <a:avLst/>
          </a:prstGeom>
          <a:noFill/>
        </p:spPr>
      </p:pic>
      <p:pic>
        <p:nvPicPr>
          <p:cNvPr id="4" name="Picture 8" descr="http://sir35.ru/Psycholog/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351518"/>
            <a:ext cx="4286281" cy="39348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28605"/>
            <a:ext cx="792961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5.Название этого растения подскажет туристам, что из его листьев можно приготовить любимые россиянами зеленые щи или борщ. </a:t>
            </a:r>
            <a:endParaRPr lang="ru-RU" sz="5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urizm.lib.ru/img/u/uef/000000000000000008698-2/p62281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80564"/>
            <a:ext cx="7572428" cy="61488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00B050"/>
                </a:solidFill>
              </a:rPr>
              <a:t>Борщевик</a:t>
            </a:r>
            <a:endParaRPr lang="ru-RU" sz="8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9"/>
            <a:ext cx="521497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6.Листья какой самой горькой травы в некоторых странах служат приправой к жирным блюдам, жареному гусю? </a:t>
            </a:r>
            <a:endParaRPr lang="ru-RU" sz="4800" dirty="0"/>
          </a:p>
        </p:txBody>
      </p:sp>
      <p:pic>
        <p:nvPicPr>
          <p:cNvPr id="22530" name="Picture 2" descr="http://t1.gstatic.com/images?q=tbn:ANd9GcTu2teuBZYZw23PHYvWRT8oJJ_sUMS7Nwq9BrgcXF7Hp__HSbJ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785794"/>
            <a:ext cx="3381384" cy="4592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solidFill>
                  <a:schemeClr val="accent3">
                    <a:lumMod val="50000"/>
                  </a:schemeClr>
                </a:solidFill>
              </a:rPr>
              <a:t>Полынь горькая</a:t>
            </a:r>
            <a:endParaRPr lang="ru-RU" sz="8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Picture 4" descr="http://fromserge.narod.ru/Artemisia/Artemisia1_2.files/image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285860"/>
            <a:ext cx="5572164" cy="5247945"/>
          </a:xfrm>
          <a:prstGeom prst="rect">
            <a:avLst/>
          </a:prstGeom>
          <a:noFill/>
        </p:spPr>
      </p:pic>
      <p:pic>
        <p:nvPicPr>
          <p:cNvPr id="26626" name="Picture 2" descr="http://t2.gstatic.com/images?q=tbn:ANd9GcT3pXA1Ipz4UYPWwccAZkJ69uO2m3h6DSfl9aWAcBnDjq45cglbn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214818"/>
            <a:ext cx="2047876" cy="2033593"/>
          </a:xfrm>
          <a:prstGeom prst="rect">
            <a:avLst/>
          </a:prstGeom>
          <a:noFill/>
        </p:spPr>
      </p:pic>
      <p:pic>
        <p:nvPicPr>
          <p:cNvPr id="26628" name="Picture 4" descr="http://t2.gstatic.com/images?q=tbn:ANd9GcT3pXA1Ipz4UYPWwccAZkJ69uO2m3h6DSfl9aWAcBnDjq45cglbn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1500174"/>
            <a:ext cx="2190752" cy="1928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content.foto.mail.ru/mail/klaram/45/i-16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00042"/>
            <a:ext cx="4286250" cy="6000752"/>
          </a:xfrm>
          <a:prstGeom prst="rect">
            <a:avLst/>
          </a:prstGeom>
          <a:noFill/>
        </p:spPr>
      </p:pic>
      <p:pic>
        <p:nvPicPr>
          <p:cNvPr id="4" name="Picture 4" descr="http://www.qp-dom.ru/img/soapnuts_sapind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4691" y="500042"/>
            <a:ext cx="4699309" cy="37147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ttp://www.qp-dom.ru/img/soapnuts_sapind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4071942"/>
            <a:ext cx="3705225" cy="260032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Мыльное дерево</a:t>
            </a:r>
            <a:endParaRPr lang="ru-RU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0010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6.Скорлупой какого растения можно окрасить волосы в каштановый цвет? </a:t>
            </a:r>
            <a:endParaRPr lang="ru-RU" sz="6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4578" name="Picture 2" descr="http://t2.gstatic.com/images?q=tbn:ANd9GcRTFC-HT49iOYeG4EHaKq1DR6thlJeOl7odrH81IfUrGl4yZB1zR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4143380"/>
            <a:ext cx="3685836" cy="2347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onona.su/uploads/posts/2009-05/1241122453_orex.jpg"/>
          <p:cNvPicPr>
            <a:picLocks noChangeAspect="1" noChangeArrowheads="1"/>
          </p:cNvPicPr>
          <p:nvPr/>
        </p:nvPicPr>
        <p:blipFill>
          <a:blip r:embed="rId2" cstate="print"/>
          <a:srcRect r="999" b="13538"/>
          <a:stretch>
            <a:fillRect/>
          </a:stretch>
        </p:blipFill>
        <p:spPr bwMode="auto">
          <a:xfrm>
            <a:off x="714348" y="1428736"/>
            <a:ext cx="7858180" cy="50006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857388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00B050"/>
                </a:solidFill>
              </a:rPr>
              <a:t>Грецкий орех</a:t>
            </a:r>
            <a:endParaRPr lang="ru-RU" sz="9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05064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Улыбающееся лицо 4">
            <a:hlinkClick r:id="rId2" action="ppaction://hlinksldjump"/>
          </p:cNvPr>
          <p:cNvSpPr/>
          <p:nvPr/>
        </p:nvSpPr>
        <p:spPr>
          <a:xfrm>
            <a:off x="3707904" y="2492896"/>
            <a:ext cx="1296144" cy="1152128"/>
          </a:xfrm>
          <a:prstGeom prst="smileyFac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7215238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Пословицы и поговорки</a:t>
            </a:r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571612"/>
            <a:ext cx="743856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1.Лечи легкую болезнь, чтобы не пришлось … </a:t>
            </a:r>
          </a:p>
          <a:p>
            <a:r>
              <a:rPr lang="ru-RU" sz="3200" dirty="0" smtClean="0"/>
              <a:t>2.Здоровье дороже … </a:t>
            </a:r>
          </a:p>
          <a:p>
            <a:r>
              <a:rPr lang="ru-RU" sz="3200" dirty="0" smtClean="0"/>
              <a:t>3.Захворать – один день, а поправляться - … </a:t>
            </a:r>
          </a:p>
          <a:p>
            <a:r>
              <a:rPr lang="ru-RU" sz="3200" dirty="0" smtClean="0"/>
              <a:t>4.Лакомств тысячи, а здоровье … </a:t>
            </a:r>
          </a:p>
          <a:p>
            <a:r>
              <a:rPr lang="ru-RU" sz="3200" dirty="0" smtClean="0"/>
              <a:t>5.Не в меру еда – болезнь и  … </a:t>
            </a:r>
          </a:p>
          <a:p>
            <a:r>
              <a:rPr lang="ru-RU" sz="3200" dirty="0" smtClean="0"/>
              <a:t>6.Чем лучше пищу разжуешь, тем … </a:t>
            </a:r>
          </a:p>
          <a:p>
            <a:endParaRPr lang="ru-RU" sz="3200" dirty="0"/>
          </a:p>
        </p:txBody>
      </p:sp>
      <p:pic>
        <p:nvPicPr>
          <p:cNvPr id="5" name="Picture 4" descr="http://cdn0.appsmail.ru/hosting/499049/images/guestbook_message/1/s/908.jpg?v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4280" y="285728"/>
            <a:ext cx="2229720" cy="14716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10" descr="http://cdn0.appsmail.ru/hosting/499049/images/guestbook_message/1/s/247.jpg?v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4214818"/>
            <a:ext cx="1833562" cy="20431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0" descr="http://cdn0.appsmail.ru/hosting/518505/images/guestbook_message/2/s/115.gif?v=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735" y="214290"/>
            <a:ext cx="8656983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05064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Улыбающееся лицо 4">
            <a:hlinkClick r:id="rId2" action="ppaction://hlinksldjump"/>
          </p:cNvPr>
          <p:cNvSpPr/>
          <p:nvPr/>
        </p:nvSpPr>
        <p:spPr>
          <a:xfrm>
            <a:off x="3707904" y="2492896"/>
            <a:ext cx="1296144" cy="1152128"/>
          </a:xfrm>
          <a:prstGeom prst="smileyFac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slugi.slando.spb.ru/photos/live/79/master_santehnik_i_ne_tolko_28159379_1_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210508"/>
            <a:ext cx="5643602" cy="53617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</a:rPr>
              <a:t>Сам себе мастер</a:t>
            </a:r>
            <a:endParaRPr lang="ru-RU" sz="8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ttp://booklinks.ru/uploads/posts/2009-07/16824d892db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052" y="642918"/>
            <a:ext cx="7548848" cy="58579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</a:rPr>
              <a:t>Косметология</a:t>
            </a:r>
            <a:endParaRPr lang="ru-RU" sz="7200" b="1" dirty="0">
              <a:solidFill>
                <a:srgbClr val="FFFF00"/>
              </a:solidFill>
            </a:endParaRPr>
          </a:p>
        </p:txBody>
      </p:sp>
      <p:pic>
        <p:nvPicPr>
          <p:cNvPr id="5" name="Picture 14" descr="http://tana.ucoz.ru/_ld/29/4458425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4357694"/>
            <a:ext cx="2190742" cy="2190742"/>
          </a:xfrm>
          <a:prstGeom prst="rect">
            <a:avLst/>
          </a:prstGeom>
          <a:noFill/>
        </p:spPr>
      </p:pic>
      <p:pic>
        <p:nvPicPr>
          <p:cNvPr id="6" name="Picture 14" descr="http://tana.ucoz.ru/_ld/29/4458425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000240"/>
            <a:ext cx="2190742" cy="21907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214422"/>
            <a:ext cx="542928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1.Из коры какого дерева на Руси делали рогожные мешки, плели лапти, делали мочалки? </a:t>
            </a:r>
            <a:endParaRPr lang="ru-RU" sz="4400" dirty="0"/>
          </a:p>
        </p:txBody>
      </p:sp>
      <p:pic>
        <p:nvPicPr>
          <p:cNvPr id="15362" name="Picture 2" descr="http://t2.gstatic.com/images?q=tbn:ANd9GcQlYrgA1bOjGxHH--CS2Rt-WJMZVadYZSqUMNzsTpiWK22LnTO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142984"/>
            <a:ext cx="3286133" cy="42148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00B050"/>
                </a:solidFill>
              </a:rPr>
              <a:t>Липы</a:t>
            </a:r>
            <a:endParaRPr lang="ru-RU" sz="9600" dirty="0">
              <a:solidFill>
                <a:srgbClr val="00B050"/>
              </a:solidFill>
            </a:endParaRPr>
          </a:p>
        </p:txBody>
      </p:sp>
      <p:pic>
        <p:nvPicPr>
          <p:cNvPr id="3" name="Picture 6" descr="http://samsebelekar.ru/avatar/_lip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500174"/>
            <a:ext cx="6500858" cy="4987896"/>
          </a:xfrm>
          <a:prstGeom prst="rect">
            <a:avLst/>
          </a:prstGeom>
          <a:noFill/>
        </p:spPr>
      </p:pic>
      <p:pic>
        <p:nvPicPr>
          <p:cNvPr id="4" name="Picture 2" descr="http://t2.gstatic.com/images?q=tbn:ANd9GcQlYrgA1bOjGxHH--CS2Rt-WJMZVadYZSqUMNzsTpiWK22LnTO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285728"/>
            <a:ext cx="1942131" cy="24909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http://t2.gstatic.com/images?q=tbn:ANd9GcQlYrgA1bOjGxHH--CS2Rt-WJMZVadYZSqUMNzsTpiWK22LnTO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143380"/>
            <a:ext cx="1670909" cy="214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857233"/>
            <a:ext cx="600079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2.Масло какого растения древние греки использовали для освещения?</a:t>
            </a:r>
            <a:endParaRPr lang="ru-RU" sz="6000" dirty="0"/>
          </a:p>
        </p:txBody>
      </p:sp>
      <p:pic>
        <p:nvPicPr>
          <p:cNvPr id="16386" name="Picture 2" descr="http://otvetin.ru/uploads/posts/2010-03/1268566155_2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214290"/>
            <a:ext cx="2500298" cy="1983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Оливкового дерева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3" name="Picture 8" descr="http://www.milasolio-ural.ru/zeytintanetan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500174"/>
            <a:ext cx="7358114" cy="4986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00042"/>
            <a:ext cx="621509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3.Из стеблей какого водного растения можно сплести корзинку?</a:t>
            </a:r>
            <a:endParaRPr lang="ru-RU" sz="4800" dirty="0"/>
          </a:p>
        </p:txBody>
      </p:sp>
      <p:pic>
        <p:nvPicPr>
          <p:cNvPr id="18434" name="Picture 2" descr="http://loza.aip.ru/files/uni_catalog_lite_elem/flasket_1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2714620"/>
            <a:ext cx="4500594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>
                <a:solidFill>
                  <a:schemeClr val="accent3">
                    <a:lumMod val="75000"/>
                  </a:schemeClr>
                </a:solidFill>
              </a:rPr>
              <a:t>Из камыша</a:t>
            </a:r>
            <a:endParaRPr lang="ru-RU" sz="9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" name="Picture 10" descr="http://www.sibdelo.ru/images/fbfiles/images/can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428736"/>
            <a:ext cx="7024705" cy="5125652"/>
          </a:xfrm>
          <a:prstGeom prst="rect">
            <a:avLst/>
          </a:prstGeom>
          <a:noFill/>
        </p:spPr>
      </p:pic>
      <p:pic>
        <p:nvPicPr>
          <p:cNvPr id="20482" name="Picture 2" descr="http://t0.gstatic.com/images?q=tbn:ANd9GcTR5-8xy2qVzUZQHTFtqMs814eJS-8mXJvr6CMzA4R6jrPM5_VK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736"/>
            <a:ext cx="2619375" cy="17430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4" name="Picture 4" descr="http://t0.gstatic.com/images?q=tbn:ANd9GcTR5-8xy2qVzUZQHTFtqMs814eJS-8mXJvr6CMzA4R6jrPM5_VK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43446"/>
            <a:ext cx="2619375" cy="17430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650084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4.Скелеты каких кишечнополостных животных используются для получения извести? </a:t>
            </a:r>
            <a:endParaRPr lang="ru-RU" sz="5400" dirty="0"/>
          </a:p>
        </p:txBody>
      </p:sp>
      <p:pic>
        <p:nvPicPr>
          <p:cNvPr id="21506" name="Picture 2" descr="http://t1.gstatic.com/images?q=tbn:ANd9GcSPEdoTj4UxezNvk_vB-06e-4yhNL2cjOAxt1QCuZZyAmf4Gzz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3929066"/>
            <a:ext cx="2424114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hotos.fedin-ivan.ru/wp-content/uploads/2010/08/ko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031" y="214290"/>
            <a:ext cx="8667811" cy="64294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>
                <a:solidFill>
                  <a:schemeClr val="accent2">
                    <a:lumMod val="75000"/>
                  </a:schemeClr>
                </a:solidFill>
              </a:rPr>
              <a:t>кораллы</a:t>
            </a:r>
            <a:endParaRPr lang="ru-RU" sz="96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85728"/>
            <a:ext cx="457203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5.Какого брюхоногого моллюска, вредителя винограда, можно употреблять в пищу? </a:t>
            </a:r>
            <a:endParaRPr lang="ru-RU" sz="4800" dirty="0"/>
          </a:p>
        </p:txBody>
      </p:sp>
      <p:pic>
        <p:nvPicPr>
          <p:cNvPr id="22530" name="Picture 2" descr="http://www.interfax.by/files/comments/2009_03/20090303-162434-5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071546"/>
            <a:ext cx="4104415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  <a:t>Виноградную улитку</a:t>
            </a:r>
            <a:endParaRPr lang="ru-RU" sz="6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Picture 4" descr="http://zooclub.by/images/stories/ylitki/vinogradni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285860"/>
            <a:ext cx="6858048" cy="52599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data:image/jpg;base64,/9j/4AAQSkZJRgABAQAAAQABAAD/2wCEAAkGBhQSEBUUEhQVFBQVFRcXFhYXFBgYFRQXFxUXFRUUFxQXHCYeFxokGhQXHy8gIycpLCwsFx4xNTAqNSYrLCkBCQoKDgwOGg8PGikkHyQsLCwsLC4sLCwpNSwpLCwsLCwsLCwsLCwsLCwsLCwsLCwsLCwsLCwsLCwsLCwsLCwsLP/AABEIAOcA2gMBIgACEQEDEQH/xAAbAAABBQEBAAAAAAAAAAAAAAAEAQIDBQYAB//EAEEQAAEDAgMFBgMFBgYBBQAAAAEAAhEDIQQSMQVBUWFxBiKBkaGxEzLBFEJS0fAHFSNy4fEkQ2KSstKCFjNTk8L/xAAbAQACAwEBAQAAAAAAAAAAAAAAAQIDBAUGB//EAC8RAAICAQMCBAQGAwEAAAAAAAABAgMRBBIhMUEFE1FhFCKRsXGBodHh8DJCwQb/2gAMAwEAAhEDEQA/APaatUg2TRXPFJX+YpgQBMKpSioVEE4ugTwQ3jkYzF7QFMXudwS4THfEEjUahUOIrF7iT/YInZVfK+NzreK8zT4xKzVqP+j4X/H9TZLTpV57l5nKXOmJV6Yxjs6XMmLpQA/MuzJi5AD8y7MmyulADsy7MmyuQA/MuzJkrpQA/MkzJsrpQA7MkL01IgB2crs5TVyBC/EK41CmlNJQA41iiEGUYgASv8xTEPtfEOabb96qnVnHUnzXG1ni9emm69rbX5I016dzWcl+Co8We47oVSMrOGhI8VMdoOLYP91kfjdVkJRlFptP3LPhpJpoFRmAw4Lg5xAAM63KDSrzNFka5qco5x2Nkk2sI0wdOiVVGyMRDsp0OnVW699otUtVUrFx6r3OXZDZLByVIuWwrOXIfF45tOMxudBvKEO2uDD5oAs0qqv3wfwe6UbYP4PVLIFouVc3bTfvAt57lUbW7TBtZ1PNlDbW3mJmUZA1C5ZAbVpn/N8yUv7wp/8Ayj1RkDWudAk2AVadutPytLhx0VBV2y2MoeXZu7AJvNoWd2njquGMiQw6HUdJVbtgpKDfL6IkotrJvv34fwHz/om19uHL3Ww7ncBedU+2FY6OUlTtFVcLuVmSJrn7ZdPerBp528l374cNK7T4j8l5jtrHudlk/ePspsE4wlkD0R3a8s+Ytf0/MLTUawexrho4AjoRK8bdcwvYsPTysa3g1o8gApIB6OQKOQICxTASQRP9lU4rAFt23HqFb1/mP63Jqw6zQ1aqOJ9ez7ltdsq3wUpwpDcxsPUqBW20aRc0RuuQqleO8R0q01uyKeMdX3/vQ6NM98cskOMa20Ta4PHiCoW1AqbtLiDTyOFpJH1/NU//AKgeN67mm0VGs0sW1h+q+n07mWdkq5tI2rXlpkWIUzdqVePoF5/U7W1BvS0u1tQ710NBovhIuO7OX+BVbZ5jzg9Dbtl41g9R+SscBtFtUEt1FiOHBeXv249w1V3+z/Hl2KqtJ1pT/teP+y6KZVgl7e4pzK7CD/l//pyzbe1lVtpWg/aSP4lM/wCg/wDJed16l0MRpXds6+5ymp9q6ztXLLgo7C6JDLLF7YqOBk7kHtvEEw6bljCTx7jU2toUPtd/cb/Iz/iEwAqOMJOqOpVTxVLhnXVth0gNB2cpl1adzWk+dgtHjMI2qxzHiQ4eXAjms/2dxzGOc1xjNEE6W3HgtNK8h4tKa1O7pjGH/fc6mmS8vB5zUwZpVHU3atMTxG4+IRB0Vl2oo/4gH8TB6EhCU8A99mNLuPAeOi9Lp9Qp0Rsm8ccnPnDE3FFBtZ/eYOZ+issFonY7sliXPaQwQAfvN/NEM2dUp2cxwPSfUWVleoqseIyTfs0RcJR5aH4Cnnr028XtHm4L2Ary7s3g3fa6Tntc1jXAlxBAEaXPNeorSiAhKOQBR6BAeIPePh7JoS4j5z4eyaEDHITFbPDrix9Ci0oVF+nrvjssWUShJxeUeVdotr/FcGgEBs66k6KpOiL2xRy16jeD3D1KFUaaYUwVcOiHKTk8sBxASYYqTEBRYfVWkSwaVf8AYCpGPA/FSqDyh30VA3RWvY2rl2jR5l7fOm5MC/8A2lt/9o8ne4XmOJd3l6n+0tncpHm8f8V5VjD3k2ATSNlY4TRVeHNlZ4UKIElbRB7TP8Nv8jfZFVtE/FCjUw7ROWqGAWe0BxFrtfF+bSegTAzWEN1eYVswq/B7IqTdrgJ1ylw6yyQtRsfY0VWy9phwMBtS8XtLAFCyeyLl6LI4rLwaHB7IpsaAWAugSSJvv1RzWwIFglWd7T7YNPIBIpZh8Vzfmy/hbwkwCeBXhq67tZN9X3f9+x2JShUi2xey2VHBzhMewm3LVFMYAIAAHAILYmJdUoMqO1fLo4Ak5R4CFPjaxY3MLgajl1UHGyU1Q30eF6ZGnFLeELP7Q7RAuy0nWGrhME8ARqE7H7XzsLWgtkQb7uAWTwjchLeBhd/wzw2VUvNu4a6L/pj1F6ktsS6qYskySSeZn3W/7L7U+NQEmXM7p58D5ey83DlouwuMjEFm57D5tuPqvRIwM3ZKsVXFWKYAWI+c+HsmhPrjvHw9kgQByWEoCcAgZ5V2xo5cZV5kHzAP1VOCtP8AtBpAYmRvY2eokewCzDAoAQYgIelqi64QrdUgN87DMfTAIBbAjla0cFXYLZooY7DPzS01Q2+oJB9FPsLG56YafmaI6jQFF18I17ml18hkDdMRK8jTqLNFe4Sbwm8o4Fds9Na4vp6EfaHb9Os8sqiWA925aQOIdBg9RB5QsXtbZTC/+Bne3rTJHH5XLcYrBMqNh7QR6jody887U7D+zPaQczHzlnUERIPnqu5pPEoamWxrEjpUayNr24wyywWwO64ueWlokA0nkvtMCBHK/FW2zNiMLGlz6gcQCWfBdLSRdpJtIWLwWIPFWuGxRadV0zaax+wWAGGOcY/zHtaBzyskn0WN7S7NNNo4NEE8ea0uC2gSLmyXadAVGEHeEDPOcDiC02JHRanAY9whwcZHMrKvw/w3EE3BhXOzKsoaT6iRs6W2nvFz6Qose0VGFp3iFWYZyND7KuuuFaxBJL2JOTly2ajZ9LLRptG5jR5AIfbGODG5fvOERwHFUtTtYaTAz4ZLogOnu+POyrhiXPcXOMk6rzul8Kn57nb0T+v8G6zULZiISdFW1m/xOoVgTZJQLBmL4gb9Ysd3WNF6dLJzpNRWWQBW3ZA/42n/AOX/ABKrHwScvyzbpuVx2Go5saD+Fjj6R9Uw6o9IIRyEyoxMQLWHeKaGqWoLpAEDEASVXhrS46AE+QlSAKu7R1MuFqHiI8zCQHnuL2u17iKrQ8Ek3kGTvDxdp8xooW4fDO0NVvQsePcH0VRiz3iomuURl3V2dhz/AJlb/wCn+qApbOYcTlDaj6OSZljahqTplJ+WN6HJWn2PswUmyfncLngNwCxa3Vx00N3VvojPqNQqY579iXC4FjPkpBp4veXu8hABRTzaybXrBjS46ASnMdIBG8SvKX6iy+SssXHT+DhW3TtanNcGa2x2kq0iQ0M5GCfqsXtfH1azg+qSdzTENHIAWC9D7Q7HFWk4t+YCesLz11IFokwZIGnEyL2m7T0XpvD/AIeyO+qKT7+p2NN5Mo7q1h/qD4Z91cUHSFUOpZQLyCT01IkeSPwL10mbEWuFrwranWkKjbqFYYdyCRmu1GGy1g78Q9Rb2S7KfcKz2/SBDSQSA4EgC5HBV9GPiSAQDBiIg7xHCUCL2kjGoSijGBAwDGnda/WZBBEeZT8O1PqRmE8eMcFKd3CNM+aTx5KtzaljBByecYHEWQVSk1x7wJ6GPoUbUNlHRw5cLNk7jP0VqbTygnGM1tl0EAstZ+zbCy+tU4BrR4mT7BZV7YsV6L2CweTBhx1qOc7w+UeyaGaGEQoFOmIieLpAEr9UoCBigKm7XmMKf5mq7Cpe2DZwruRb7x9UgPKgGmq3P8uYZuk30VoezjCe64tkZsgOZ4BEixAzGLwDPVU+JsZWqp44ZYhzc2QhzvlbEQ4niGwLG8DRVt4JGVxlD4dRzA7MAbH8QIBB8ipW7XqgQHmPA+4Um2WD47i0gg3BBBEEkDTkAgHNUZ1wsXzpP8eSEoRl/ksi47alV7crnkt4QL9YROze0FRoDZBA0kXHKUC4IdzYKrenqcdrisemCLpra27Vg1b9quc3cJ4LC7YwRa5xERrpPA8Lab4WhwtWWqs7Qt7s+BtP9rKdVMKliCSCNcILEVgpBQfIbF8xaImSQACNefqjcHYwddEjcQ7NOem4y6JOmYAG06RuUrnk1JIAJAJymROhPKY0VrJoPYi8OUNSRVEIRIH20P4R0tBuefIj3VJg8RPeDQ6BJioZAlw+8D+E794Wg2o3+E7XdprruVZgMOCRmG/71NrvWFZFxXVESz2bihUbmAy3iCZ05wrOmELRpNbZkAchA8gi2iyjLGeCQJXeA4TO/SPqiWVAQJJ8ggsb87Ry9z/RTUUgHV9EHTgviaodNg0CPU6c0XW1Ce/Elri1jpaNHRBNuSnGW0ouq8xJZH4iXkCLm3M3jzXreAwgp0mMH3WhvkLrzfsjgvi4tk3DTnPhp6wvUCkWjVMolKgGRu1TgkOqUJAOVb2ipZsLUH+mfIyrJRYunmpuHFpHomI8oxWAFRgNgcpAuBLgQGgzr7oIYGsyTTfYEQc2WZZnmDYaEdQryjRs5pAIBNj5iySrhJNiRrY3FzfW+7jxWbzFnEkPJn8SyoTNQGYiwFwAHTLbGzgZ5odzD+gtEMGQ2CA6GZW6i+T4c79RG86JA0yczBBcCSD838NzHz3uJ3QrFKPqPJmnBQ1G2VntHDhuWBBIOaJykz92STogHNTAXBlN2rTmmeXAx6p2HEFS41k03D/SVJcciaysGfbeJzi34MwnqZCJwYbLZfTEtvNNtjYRoOJP/iqyky8hhH8jo9Fa4PEw6M9QHgSTu3z4eq0edHvH7fsZvJl2l9/3J8PXLps0RwEcfyR1BqbUqAxDi7qIUtEKmbTllLBfXFxjhvINt10Yd/h7hVOyKjp1PmrPtE7+Aebmj1Vbsht1EmaKgjIshKKKKBlfiAfiHgAAiaIS1cTTcwfDpvbVnvPzQx197CTJ52U1AnLLgJHD6woKWXgjnnAJiXiTu4dd2nRTUG5A172/EziBJ4WM+EQUFUrw8GJi8fVF1sOQ4SZkAg9bwrAN12BwndqVYAzENbyAufotbKrdh4X4WHps3hsnqblWEpgKpVDKmQDGlKEhShIBVy5cmI8z7Q0TTrOixBPlw6IBu3ItUbPMf9StJ2ywwFWTo4A/RZarTEG2ccRYi83/AKKuUVLqMOZtOkdHRyJLfeyV9ZrhZ08Lj6Kl+zNM5c0gDcT/ADE8Aon0IE5mlUumL4yLAZtSn3Qecen9FVp6a4KyuGyOBpYGsF0RXHcPQ+yhphT1PlPQ+ysGYlmJbNwR0MX4q0wPwyZl087+qp/hXMbvLqFYbOF0mIvQB90k29UXQQVII6johDK7tI4fDYDN37uQ9UPsimD8pB5aO8indprmmJA1N/JOoipUotpk0gAZDg0/E/36qSSYF1SCkrvhpPAFNwTS1gDnZiN5UeLqw2b3I0seNkgB8HTdFr9DKNrEhl5uuovafnaHf62d2oOsWd4hOfhi6oxgJe2RBLSLG5B5gKOecCyV9Agvs5vUkRb6K62RT+NiGQJa0guP3benktJh9g0Nfg0/9gVthsKG2aABwAhSAsKNRENchabVOEwJgUQgwUYmDGlKE06pQkA5cuXJiM72ww2ZjeZifb6rzvFtLXkA6EiePNer7boZqJ4i49vqvNscwuIab5iA1xie73Q07xw8lGTxyMudgUIohx+Z/eJ8TCC2/sduU1GNuPmAtPNXdCkGtDRoAAnkLwMddOGpd8X1f1XoZtzTyeeVWjc1w6yoitHj8CGPIAtqLDff3VbicHOlvbhv5wIvrwXtqdRC5Jx7mhNMrm6qep8p6H2UI1UtU9w9CtBIw3whNjB4Ot66KzwFIg3H66pG4QQCfD8tNFa7OoUBScc7m1ARDQCWuHPh4o6mtaOxOO/hP9F64HsMImniI3KDDmTBbPMIp7QLD3UeUdFw0mdkYN+7bKvazWvqAnc23ndS4SALfrw3K3wezGludwDnG4m4aBbTjIUmJY1wu1riNDHe8CCs61EXLaWxprXyqKx79fqXezNgU20hUxDomDlBsAdMxRw7P4eq2WNmDbvEDTkeaosZjmup5Gvce6LOixGoEblbdnw+nTBG+8HS+i53l2yzZOxr2XCOb8OsNdHnv6E+E7L/AA3lzSIiGgyS07zO9WmDwJb8xzddB4InBYoVGyBBFnA6g8OfVE5VU05f5vLM0ouLwwcURNlOxqc0KQMXQrvm4x29uuSvArApAmtT1urmprJHBwRqERasEyNxuuBSP1SSgCSUqYClDkgExFPMxw4gj0XnW0WDNmDf4jHBxE/OLk5R4e69HzLH43Z3+IcST3Xd2DoDf6rLq766KnKzp0+pFtJcjMHjm1Wy09RvCIUFPBMaZDQDxGt9VOvn93l7n5Wce/UzPHYqtrvIcCOH1/qqLaDS/LwB8fAamIWk2jgDUuDBjKOAk3J423KTCbPbTFru3uOp/JdzTeI1aeiPVyXbsWKSSMnS2DWeSQyASfmIGpUlfs5XyOAaJgx3gtkuVb8d1GeFH9f3DzWeRY3C1qUNqscw8xY8wZg+CXDVSNf16rZ9vcawUW0rF73AxvaG3zW04LLUaM/eAPB4sejxbzhej0OolqKVZJYO7p9RK+O6zqSU655eSc98mSlqUHM+emQOIu301TW05cAN5W2SaN2idO984f5htGg9pyNcHA3giMpiTB/Wis6OyakA90knjoN/im7OwRaS53ePEfl5K9w+z6lZgLHNAi8zIPCIt5rHdFLnoW6jZF8Pj1M7icGWHNUg3sBxnSN/RabC45uUCCDAytiJ5BPGwW0oLialR33jo0akNG6TF9VHtDDRSPK43G3P0Wa1bo4TM7lTZtivqdR2gadW8OkQ6LNkmwniPz4q/wALiw/iDwOsceazGExrBAeYcNJ06tFgDx3qettdtOHNMwf6RZU11Szyuf0IX6bzHhR59TUJ7JXUrtB4gHmJ3J4Cs+HsjLc3z7dDi57DVI1yizQnB8qqnUKLbzz6DaJoRSEZMXRa7kJboqWMFTIahumykrG5TcymBJK6VHmXZkASZlncTUzPceJV291iqArzH/oJvEI9uX9im1nIatjQHtYILzeJ0aNSfyUOO2mGghpBcCAeDZ3noqWpjctSAQ17mw+p8zSIsRA3G9tZWDReFWXRdk+F2z3/AI+5GMG+TTUqocJHEjyTiVBgKRbSY0nMQ0Cb353RC5NijGbUemSDGtcDoQUDtnafwaZyjNUPytFyecLPbcDsPWJpuLQ7vACw5jzVVTL69QZnEk7139L4RCbja5Zg+cd/wZ19D4XLUx8xyxBd/wCCpqPLqhc9xLpk5rEnoURS6StFQ7P3BcMzd4i36/JHO7N4YRmYL9R4r1KS6HRVa0y2Qal+RmG1ixpAdANss6+CJ2Zg3Go2QRaRziPzWowuzMOycrWgtJBJG/qUWcG0/SNRz9Fl1Oo8rCSy2TpseXvXBDQoQCCNP0EZgHBlSRMFpkDfwQNeu5kiM1rEQD4glHbHouyy9pa42gi4Gt+s+yz5nYs2pfkFkdsG+zDqrnOIMAAbtT4ldWoZmgRIkSOU3lOxOKbTbLvDieAUFDaoJggySNx38VXiqccQMcYzxuiuEQO7P0y4uINzMZjlHQTAUTsM+i4fCNiflJloO434q9hVu02gCXaTPQb1ODk3txlevYtrunN7ZPK9HyW2zalR1MGqGhx/CSRG4m1ijAEyi4FoLbtgQeW5dnV1lsK383VnLlzJtLBJCR7UoXOUrIxcCAlNqMQlM2Ra0adJVrApdQSv8xTJTsQe8f1uUcq4Q6UkpJTS5ACuegsZTBa4RqD180QSoKyjKMZdUBiMNRg3MjMQW2iLG/XmhcSHZi05A2QQbZoylkg6xa/BHbRaaNU5pDCZBG48+SBDWPcSHGN0kD5rERPP+yYGwaLJtWoGgkmABJKBpbYpBveeAW2I3mN4iZ0VRtTanxRHeY0GRuzRBkzugrw2n8MuttcJJpJ8v9vUzKDbKvbePNaqSbAWaOA1SbFaRUs0kwdBPJVz6kmVb7HpuDC+4DiGA+rjPhC9pCuNcFCPRHY0d844qXRv+s02BxGYaR9fBVnafFZYExraJ3f1R+yyPKyftrZ/x2wALb9/hyUzpUyhXqE5LgwwxLhfMZm3DrC1nZ2o6pSknfHlZZpuynmoKcXmOnX9b1s9j7HdRETLT5g8eYVU4RkvmOv4jbWq8JrL6fgT4Gv8JxLhIO/VzenL19laYxveDhdrwBI4wSPAj2QuIaMpO5CYKl8RrS64aXBnJpN/byssMV5lbRwJRU35nTsxm38QA1kxcnXpp6qDZNOXA2MTA1M6dVYY6i05Q8SCYA5wi8Jgms+XTdy/osOmqlF7cdPoXedGFO1deQkPsoXYZlUhtSYB03P5H3SYjEZdYHBRHETUpxqXiPr6Sui8w4j3McYvquPcvMoDYAgAWA4cITWBSO0ShVzq8yabfRGDJwXFcSmyr5SxwRJEShAi10F0IsBxJ7x/W4KKU/FfOfD2USYhSUi5IkBxULwpimuCBldjcC2oCHCQVk8f2PcDNJ0b4K3JamOpoA8zq7IxTT8mbpBSfu/FvsabjaLkWC9KNBKKASAw2zexjyQaxt+Fu/qVocfs4No90ABhBgbgLH0KuxSTvhT0RgnXPZJS9DBYXHxWc0mw/UK5xG2gAAIk6dVNiuxNNzi5jiyYtEgRw3+CD2r2XFKg+pnc5zQMkDKG94AmxJJgwo4Z6LztJfKPLzwsY7/YWnAcHgBzi3yuJv8ArRWWHxwMndp14mFVULNYecHpx9lc7LwzXVSHNDhkkzuuMp90FV+1JuXYrttYolhbTnORZouXTuhEYGoWNa1wykAAg66b1pKGCps+RjW9AApPs7ZktBI4ifdc96S1NqDWH9TG9bDZsUeCrweGFQ5joAQOp3+A91A3FZR3tRM9QYVyxtkPV2Wx7w8i+8TYkRcjwhY6JuWFLuVRujl7uhHgcLmaXPbOfQEaN3a7zqicNs5rIytE8dSPEoxcun8Im90m8maV0pZ9BAE1xhPXFWyp+XEXyVZGt4pSUpKaVZCGxYEci0GUYrBAtfCkmQQmfYjxC5cgDvsR4hd9iPELlyAO+xHiEn2E8QlXIAb+7zxCT93niPVcuQB37vPEJf3eeIXLkAL9hPELvsJ4hKuQB32I8Qm1dm5mlroIcCCOIKVcgaeOUU1Xsm7Lla9sA2mZtpPNWOydjGjTgkOcbucJudB4AJVyWC+epsnHbJ8Bv2c8kvwDyXLkzOIcMuZhoSrlV5MN2/HI8sX4JS/BK5crRCfBXfBK5cgDvglJ8A8ly5ACfZzxCIXLk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data:image/jpg;base64,/9j/4AAQSkZJRgABAQAAAQABAAD/2wCEAAkGBhQSEBUUEhQVFBQVFRcXFhYXFBgYFRQXFxUXFRUUFxQXHCYeFxokGhQXHy8gIycpLCwsFx4xNTAqNSYrLCkBCQoKDgwOGg8PGikkHyQsLCwsLC4sLCwpNSwpLCwsLCwsLCwsLCwsLCwsLCwsLCwsLCwsLCwsLCwsLCwsLCwsLP/AABEIAOcA2gMBIgACEQEDEQH/xAAbAAABBQEBAAAAAAAAAAAAAAAEAQIDBQYAB//EAEEQAAEDAgMFBgMFBgYBBQAAAAEAAhEDIQQSMQVBUWFxBiKBkaGxEzLBFEJS0fAHFSNy4fEkQ2KSstKCFjNTk8L/xAAbAQACAwEBAQAAAAAAAAAAAAAAAQIDBAUGB//EAC8RAAICAQMCBAQGAwEAAAAAAAABAgMRBBIhMUEFE1FhFCKRsXGBodHh8DJCwQb/2gAMAwEAAhEDEQA/APaatUg2TRXPFJX+YpgQBMKpSioVEE4ugTwQ3jkYzF7QFMXudwS4THfEEjUahUOIrF7iT/YInZVfK+NzreK8zT4xKzVqP+j4X/H9TZLTpV57l5nKXOmJV6Yxjs6XMmLpQA/MuzJi5AD8y7MmyulADsy7MmyuQA/MuzJkrpQA/MkzJsrpQA7MkL01IgB2crs5TVyBC/EK41CmlNJQA41iiEGUYgASv8xTEPtfEOabb96qnVnHUnzXG1ni9emm69rbX5I016dzWcl+Co8We47oVSMrOGhI8VMdoOLYP91kfjdVkJRlFptP3LPhpJpoFRmAw4Lg5xAAM63KDSrzNFka5qco5x2Nkk2sI0wdOiVVGyMRDsp0OnVW699otUtVUrFx6r3OXZDZLByVIuWwrOXIfF45tOMxudBvKEO2uDD5oAs0qqv3wfwe6UbYP4PVLIFouVc3bTfvAt57lUbW7TBtZ1PNlDbW3mJmUZA1C5ZAbVpn/N8yUv7wp/8Ayj1RkDWudAk2AVadutPytLhx0VBV2y2MoeXZu7AJvNoWd2njquGMiQw6HUdJVbtgpKDfL6IkotrJvv34fwHz/om19uHL3Ww7ncBedU+2FY6OUlTtFVcLuVmSJrn7ZdPerBp528l374cNK7T4j8l5jtrHudlk/ePspsE4wlkD0R3a8s+Ytf0/MLTUawexrho4AjoRK8bdcwvYsPTysa3g1o8gApIB6OQKOQICxTASQRP9lU4rAFt23HqFb1/mP63Jqw6zQ1aqOJ9ez7ltdsq3wUpwpDcxsPUqBW20aRc0RuuQqleO8R0q01uyKeMdX3/vQ6NM98cskOMa20Ta4PHiCoW1AqbtLiDTyOFpJH1/NU//AKgeN67mm0VGs0sW1h+q+n07mWdkq5tI2rXlpkWIUzdqVePoF5/U7W1BvS0u1tQ710NBovhIuO7OX+BVbZ5jzg9Dbtl41g9R+SscBtFtUEt1FiOHBeXv249w1V3+z/Hl2KqtJ1pT/teP+y6KZVgl7e4pzK7CD/l//pyzbe1lVtpWg/aSP4lM/wCg/wDJed16l0MRpXds6+5ymp9q6ztXLLgo7C6JDLLF7YqOBk7kHtvEEw6bljCTx7jU2toUPtd/cb/Iz/iEwAqOMJOqOpVTxVLhnXVth0gNB2cpl1adzWk+dgtHjMI2qxzHiQ4eXAjms/2dxzGOc1xjNEE6W3HgtNK8h4tKa1O7pjGH/fc6mmS8vB5zUwZpVHU3atMTxG4+IRB0Vl2oo/4gH8TB6EhCU8A99mNLuPAeOi9Lp9Qp0Rsm8ccnPnDE3FFBtZ/eYOZ+issFonY7sliXPaQwQAfvN/NEM2dUp2cxwPSfUWVleoqseIyTfs0RcJR5aH4Cnnr028XtHm4L2Ary7s3g3fa6Tntc1jXAlxBAEaXPNeorSiAhKOQBR6BAeIPePh7JoS4j5z4eyaEDHITFbPDrix9Ci0oVF+nrvjssWUShJxeUeVdotr/FcGgEBs66k6KpOiL2xRy16jeD3D1KFUaaYUwVcOiHKTk8sBxASYYqTEBRYfVWkSwaVf8AYCpGPA/FSqDyh30VA3RWvY2rl2jR5l7fOm5MC/8A2lt/9o8ne4XmOJd3l6n+0tncpHm8f8V5VjD3k2ATSNlY4TRVeHNlZ4UKIElbRB7TP8Nv8jfZFVtE/FCjUw7ROWqGAWe0BxFrtfF+bSegTAzWEN1eYVswq/B7IqTdrgJ1ylw6yyQtRsfY0VWy9phwMBtS8XtLAFCyeyLl6LI4rLwaHB7IpsaAWAugSSJvv1RzWwIFglWd7T7YNPIBIpZh8Vzfmy/hbwkwCeBXhq67tZN9X3f9+x2JShUi2xey2VHBzhMewm3LVFMYAIAAHAILYmJdUoMqO1fLo4Ak5R4CFPjaxY3MLgajl1UHGyU1Q30eF6ZGnFLeELP7Q7RAuy0nWGrhME8ARqE7H7XzsLWgtkQb7uAWTwjchLeBhd/wzw2VUvNu4a6L/pj1F6ktsS6qYskySSeZn3W/7L7U+NQEmXM7p58D5ey83DlouwuMjEFm57D5tuPqvRIwM3ZKsVXFWKYAWI+c+HsmhPrjvHw9kgQByWEoCcAgZ5V2xo5cZV5kHzAP1VOCtP8AtBpAYmRvY2eokewCzDAoAQYgIelqi64QrdUgN87DMfTAIBbAjla0cFXYLZooY7DPzS01Q2+oJB9FPsLG56YafmaI6jQFF18I17ml18hkDdMRK8jTqLNFe4Sbwm8o4Fds9Na4vp6EfaHb9Os8sqiWA925aQOIdBg9RB5QsXtbZTC/+Bne3rTJHH5XLcYrBMqNh7QR6jody887U7D+zPaQczHzlnUERIPnqu5pPEoamWxrEjpUayNr24wyywWwO64ueWlokA0nkvtMCBHK/FW2zNiMLGlz6gcQCWfBdLSRdpJtIWLwWIPFWuGxRadV0zaax+wWAGGOcY/zHtaBzyskn0WN7S7NNNo4NEE8ea0uC2gSLmyXadAVGEHeEDPOcDiC02JHRanAY9whwcZHMrKvw/w3EE3BhXOzKsoaT6iRs6W2nvFz6Qose0VGFp3iFWYZyND7KuuuFaxBJL2JOTly2ajZ9LLRptG5jR5AIfbGODG5fvOERwHFUtTtYaTAz4ZLogOnu+POyrhiXPcXOMk6rzul8Kn57nb0T+v8G6zULZiISdFW1m/xOoVgTZJQLBmL4gb9Ysd3WNF6dLJzpNRWWQBW3ZA/42n/AOX/ABKrHwScvyzbpuVx2Go5saD+Fjj6R9Uw6o9IIRyEyoxMQLWHeKaGqWoLpAEDEASVXhrS46AE+QlSAKu7R1MuFqHiI8zCQHnuL2u17iKrQ8Ek3kGTvDxdp8xooW4fDO0NVvQsePcH0VRiz3iomuURl3V2dhz/AJlb/wCn+qApbOYcTlDaj6OSZljahqTplJ+WN6HJWn2PswUmyfncLngNwCxa3Vx00N3VvojPqNQqY579iXC4FjPkpBp4veXu8hABRTzaybXrBjS46ASnMdIBG8SvKX6iy+SssXHT+DhW3TtanNcGa2x2kq0iQ0M5GCfqsXtfH1azg+qSdzTENHIAWC9D7Q7HFWk4t+YCesLz11IFokwZIGnEyL2m7T0XpvD/AIeyO+qKT7+p2NN5Mo7q1h/qD4Z91cUHSFUOpZQLyCT01IkeSPwL10mbEWuFrwranWkKjbqFYYdyCRmu1GGy1g78Q9Rb2S7KfcKz2/SBDSQSA4EgC5HBV9GPiSAQDBiIg7xHCUCL2kjGoSijGBAwDGnda/WZBBEeZT8O1PqRmE8eMcFKd3CNM+aTx5KtzaljBByecYHEWQVSk1x7wJ6GPoUbUNlHRw5cLNk7jP0VqbTygnGM1tl0EAstZ+zbCy+tU4BrR4mT7BZV7YsV6L2CweTBhx1qOc7w+UeyaGaGEQoFOmIieLpAEr9UoCBigKm7XmMKf5mq7Cpe2DZwruRb7x9UgPKgGmq3P8uYZuk30VoezjCe64tkZsgOZ4BEixAzGLwDPVU+JsZWqp44ZYhzc2QhzvlbEQ4niGwLG8DRVt4JGVxlD4dRzA7MAbH8QIBB8ipW7XqgQHmPA+4Um2WD47i0gg3BBBEEkDTkAgHNUZ1wsXzpP8eSEoRl/ksi47alV7crnkt4QL9YROze0FRoDZBA0kXHKUC4IdzYKrenqcdrisemCLpra27Vg1b9quc3cJ4LC7YwRa5xERrpPA8Lab4WhwtWWqs7Qt7s+BtP9rKdVMKliCSCNcILEVgpBQfIbF8xaImSQACNefqjcHYwddEjcQ7NOem4y6JOmYAG06RuUrnk1JIAJAJymROhPKY0VrJoPYi8OUNSRVEIRIH20P4R0tBuefIj3VJg8RPeDQ6BJioZAlw+8D+E794Wg2o3+E7XdprruVZgMOCRmG/71NrvWFZFxXVESz2bihUbmAy3iCZ05wrOmELRpNbZkAchA8gi2iyjLGeCQJXeA4TO/SPqiWVAQJJ8ggsb87Ry9z/RTUUgHV9EHTgviaodNg0CPU6c0XW1Ce/Elri1jpaNHRBNuSnGW0ouq8xJZH4iXkCLm3M3jzXreAwgp0mMH3WhvkLrzfsjgvi4tk3DTnPhp6wvUCkWjVMolKgGRu1TgkOqUJAOVb2ipZsLUH+mfIyrJRYunmpuHFpHomI8oxWAFRgNgcpAuBLgQGgzr7oIYGsyTTfYEQc2WZZnmDYaEdQryjRs5pAIBNj5iySrhJNiRrY3FzfW+7jxWbzFnEkPJn8SyoTNQGYiwFwAHTLbGzgZ5odzD+gtEMGQ2CA6GZW6i+T4c79RG86JA0yczBBcCSD838NzHz3uJ3QrFKPqPJmnBQ1G2VntHDhuWBBIOaJykz92STogHNTAXBlN2rTmmeXAx6p2HEFS41k03D/SVJcciaysGfbeJzi34MwnqZCJwYbLZfTEtvNNtjYRoOJP/iqyky8hhH8jo9Fa4PEw6M9QHgSTu3z4eq0edHvH7fsZvJl2l9/3J8PXLps0RwEcfyR1BqbUqAxDi7qIUtEKmbTllLBfXFxjhvINt10Yd/h7hVOyKjp1PmrPtE7+Aebmj1Vbsht1EmaKgjIshKKKKBlfiAfiHgAAiaIS1cTTcwfDpvbVnvPzQx197CTJ52U1AnLLgJHD6woKWXgjnnAJiXiTu4dd2nRTUG5A172/EziBJ4WM+EQUFUrw8GJi8fVF1sOQ4SZkAg9bwrAN12BwndqVYAzENbyAufotbKrdh4X4WHps3hsnqblWEpgKpVDKmQDGlKEhShIBVy5cmI8z7Q0TTrOixBPlw6IBu3ItUbPMf9StJ2ywwFWTo4A/RZarTEG2ccRYi83/AKKuUVLqMOZtOkdHRyJLfeyV9ZrhZ08Lj6Kl+zNM5c0gDcT/ADE8Aon0IE5mlUumL4yLAZtSn3Qecen9FVp6a4KyuGyOBpYGsF0RXHcPQ+yhphT1PlPQ+ysGYlmJbNwR0MX4q0wPwyZl087+qp/hXMbvLqFYbOF0mIvQB90k29UXQQVII6johDK7tI4fDYDN37uQ9UPsimD8pB5aO8indprmmJA1N/JOoipUotpk0gAZDg0/E/36qSSYF1SCkrvhpPAFNwTS1gDnZiN5UeLqw2b3I0seNkgB8HTdFr9DKNrEhl5uuovafnaHf62d2oOsWd4hOfhi6oxgJe2RBLSLG5B5gKOecCyV9Agvs5vUkRb6K62RT+NiGQJa0guP3benktJh9g0Nfg0/9gVthsKG2aABwAhSAsKNRENchabVOEwJgUQgwUYmDGlKE06pQkA5cuXJiM72ww2ZjeZifb6rzvFtLXkA6EiePNer7boZqJ4i49vqvNscwuIab5iA1xie73Q07xw8lGTxyMudgUIohx+Z/eJ8TCC2/sduU1GNuPmAtPNXdCkGtDRoAAnkLwMddOGpd8X1f1XoZtzTyeeVWjc1w6yoitHj8CGPIAtqLDff3VbicHOlvbhv5wIvrwXtqdRC5Jx7mhNMrm6qep8p6H2UI1UtU9w9CtBIw3whNjB4Ot66KzwFIg3H66pG4QQCfD8tNFa7OoUBScc7m1ARDQCWuHPh4o6mtaOxOO/hP9F64HsMImniI3KDDmTBbPMIp7QLD3UeUdFw0mdkYN+7bKvazWvqAnc23ndS4SALfrw3K3wezGludwDnG4m4aBbTjIUmJY1wu1riNDHe8CCs61EXLaWxprXyqKx79fqXezNgU20hUxDomDlBsAdMxRw7P4eq2WNmDbvEDTkeaosZjmup5Gvce6LOixGoEblbdnw+nTBG+8HS+i53l2yzZOxr2XCOb8OsNdHnv6E+E7L/AA3lzSIiGgyS07zO9WmDwJb8xzddB4InBYoVGyBBFnA6g8OfVE5VU05f5vLM0ouLwwcURNlOxqc0KQMXQrvm4x29uuSvArApAmtT1urmprJHBwRqERasEyNxuuBSP1SSgCSUqYClDkgExFPMxw4gj0XnW0WDNmDf4jHBxE/OLk5R4e69HzLH43Z3+IcST3Xd2DoDf6rLq766KnKzp0+pFtJcjMHjm1Wy09RvCIUFPBMaZDQDxGt9VOvn93l7n5Wce/UzPHYqtrvIcCOH1/qqLaDS/LwB8fAamIWk2jgDUuDBjKOAk3J423KTCbPbTFru3uOp/JdzTeI1aeiPVyXbsWKSSMnS2DWeSQyASfmIGpUlfs5XyOAaJgx3gtkuVb8d1GeFH9f3DzWeRY3C1qUNqscw8xY8wZg+CXDVSNf16rZ9vcawUW0rF73AxvaG3zW04LLUaM/eAPB4sejxbzhej0OolqKVZJYO7p9RK+O6zqSU655eSc98mSlqUHM+emQOIu301TW05cAN5W2SaN2idO984f5htGg9pyNcHA3giMpiTB/Wis6OyakA90knjoN/im7OwRaS53ePEfl5K9w+z6lZgLHNAi8zIPCIt5rHdFLnoW6jZF8Pj1M7icGWHNUg3sBxnSN/RabC45uUCCDAytiJ5BPGwW0oLialR33jo0akNG6TF9VHtDDRSPK43G3P0Wa1bo4TM7lTZtivqdR2gadW8OkQ6LNkmwniPz4q/wALiw/iDwOsceazGExrBAeYcNJ06tFgDx3qettdtOHNMwf6RZU11Szyuf0IX6bzHhR59TUJ7JXUrtB4gHmJ3J4Cs+HsjLc3z7dDi57DVI1yizQnB8qqnUKLbzz6DaJoRSEZMXRa7kJboqWMFTIahumykrG5TcymBJK6VHmXZkASZlncTUzPceJV291iqArzH/oJvEI9uX9im1nIatjQHtYILzeJ0aNSfyUOO2mGghpBcCAeDZ3noqWpjctSAQ17mw+p8zSIsRA3G9tZWDReFWXRdk+F2z3/AI+5GMG+TTUqocJHEjyTiVBgKRbSY0nMQ0Cb353RC5NijGbUemSDGtcDoQUDtnafwaZyjNUPytFyecLPbcDsPWJpuLQ7vACw5jzVVTL69QZnEk7139L4RCbja5Zg+cd/wZ19D4XLUx8xyxBd/wCCpqPLqhc9xLpk5rEnoURS6StFQ7P3BcMzd4i36/JHO7N4YRmYL9R4r1KS6HRVa0y2Qal+RmG1ixpAdANss6+CJ2Zg3Go2QRaRziPzWowuzMOycrWgtJBJG/qUWcG0/SNRz9Fl1Oo8rCSy2TpseXvXBDQoQCCNP0EZgHBlSRMFpkDfwQNeu5kiM1rEQD4glHbHouyy9pa42gi4Gt+s+yz5nYs2pfkFkdsG+zDqrnOIMAAbtT4ldWoZmgRIkSOU3lOxOKbTbLvDieAUFDaoJggySNx38VXiqccQMcYzxuiuEQO7P0y4uINzMZjlHQTAUTsM+i4fCNiflJloO434q9hVu02gCXaTPQb1ODk3txlevYtrunN7ZPK9HyW2zalR1MGqGhx/CSRG4m1ijAEyi4FoLbtgQeW5dnV1lsK383VnLlzJtLBJCR7UoXOUrIxcCAlNqMQlM2Ra0adJVrApdQSv8xTJTsQe8f1uUcq4Q6UkpJTS5ACuegsZTBa4RqD180QSoKyjKMZdUBiMNRg3MjMQW2iLG/XmhcSHZi05A2QQbZoylkg6xa/BHbRaaNU5pDCZBG48+SBDWPcSHGN0kD5rERPP+yYGwaLJtWoGgkmABJKBpbYpBveeAW2I3mN4iZ0VRtTanxRHeY0GRuzRBkzugrw2n8MuttcJJpJ8v9vUzKDbKvbePNaqSbAWaOA1SbFaRUs0kwdBPJVz6kmVb7HpuDC+4DiGA+rjPhC9pCuNcFCPRHY0d844qXRv+s02BxGYaR9fBVnafFZYExraJ3f1R+yyPKyftrZ/x2wALb9/hyUzpUyhXqE5LgwwxLhfMZm3DrC1nZ2o6pSknfHlZZpuynmoKcXmOnX9b1s9j7HdRETLT5g8eYVU4RkvmOv4jbWq8JrL6fgT4Gv8JxLhIO/VzenL19laYxveDhdrwBI4wSPAj2QuIaMpO5CYKl8RrS64aXBnJpN/byssMV5lbRwJRU35nTsxm38QA1kxcnXpp6qDZNOXA2MTA1M6dVYY6i05Q8SCYA5wi8Jgms+XTdy/osOmqlF7cdPoXedGFO1deQkPsoXYZlUhtSYB03P5H3SYjEZdYHBRHETUpxqXiPr6Sui8w4j3McYvquPcvMoDYAgAWA4cITWBSO0ShVzq8yabfRGDJwXFcSmyr5SxwRJEShAi10F0IsBxJ7x/W4KKU/FfOfD2USYhSUi5IkBxULwpimuCBldjcC2oCHCQVk8f2PcDNJ0b4K3JamOpoA8zq7IxTT8mbpBSfu/FvsabjaLkWC9KNBKKASAw2zexjyQaxt+Fu/qVocfs4No90ABhBgbgLH0KuxSTvhT0RgnXPZJS9DBYXHxWc0mw/UK5xG2gAAIk6dVNiuxNNzi5jiyYtEgRw3+CD2r2XFKg+pnc5zQMkDKG94AmxJJgwo4Z6LztJfKPLzwsY7/YWnAcHgBzi3yuJv8ArRWWHxwMndp14mFVULNYecHpx9lc7LwzXVSHNDhkkzuuMp90FV+1JuXYrttYolhbTnORZouXTuhEYGoWNa1wykAAg66b1pKGCps+RjW9AApPs7ZktBI4ifdc96S1NqDWH9TG9bDZsUeCrweGFQ5joAQOp3+A91A3FZR3tRM9QYVyxtkPV2Wx7w8i+8TYkRcjwhY6JuWFLuVRujl7uhHgcLmaXPbOfQEaN3a7zqicNs5rIytE8dSPEoxcun8Im90m8maV0pZ9BAE1xhPXFWyp+XEXyVZGt4pSUpKaVZCGxYEci0GUYrBAtfCkmQQmfYjxC5cgDvsR4hd9iPELlyAO+xHiEn2E8QlXIAb+7zxCT93niPVcuQB37vPEJf3eeIXLkAL9hPELvsJ4hKuQB32I8Qm1dm5mlroIcCCOIKVcgaeOUU1Xsm7Lla9sA2mZtpPNWOydjGjTgkOcbucJudB4AJVyWC+epsnHbJ8Bv2c8kvwDyXLkzOIcMuZhoSrlV5MN2/HI8sX4JS/BK5crRCfBXfBK5cgDvglJ8A8ly5ACfZzxCIXLk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data:image/jpg;base64,/9j/4AAQSkZJRgABAQAAAQABAAD/2wCEAAkGBhQSEBUUEhQVFBQVFRcXFhYXFBgYFRQXFxUXFRUUFxQXHCYeFxokGhQXHy8gIycpLCwsFx4xNTAqNSYrLCkBCQoKDgwOGg8PGikkHyQsLCwsLC4sLCwpNSwpLCwsLCwsLCwsLCwsLCwsLCwsLCwsLCwsLCwsLCwsLCwsLCwsLP/AABEIAOcA2gMBIgACEQEDEQH/xAAbAAABBQEBAAAAAAAAAAAAAAAEAQIDBQYAB//EAEEQAAEDAgMFBgMFBgYBBQAAAAEAAhEDIQQSMQVBUWFxBiKBkaGxEzLBFEJS0fAHFSNy4fEkQ2KSstKCFjNTk8L/xAAbAQACAwEBAQAAAAAAAAAAAAAAAQIDBAUGB//EAC8RAAICAQMCBAQGAwEAAAAAAAABAgMRBBIhMUEFE1FhFCKRsXGBodHh8DJCwQb/2gAMAwEAAhEDEQA/APaatUg2TRXPFJX+YpgQBMKpSioVEE4ugTwQ3jkYzF7QFMXudwS4THfEEjUahUOIrF7iT/YInZVfK+NzreK8zT4xKzVqP+j4X/H9TZLTpV57l5nKXOmJV6Yxjs6XMmLpQA/MuzJi5AD8y7MmyulADsy7MmyuQA/MuzJkrpQA/MkzJsrpQA7MkL01IgB2crs5TVyBC/EK41CmlNJQA41iiEGUYgASv8xTEPtfEOabb96qnVnHUnzXG1ni9emm69rbX5I016dzWcl+Co8We47oVSMrOGhI8VMdoOLYP91kfjdVkJRlFptP3LPhpJpoFRmAw4Lg5xAAM63KDSrzNFka5qco5x2Nkk2sI0wdOiVVGyMRDsp0OnVW699otUtVUrFx6r3OXZDZLByVIuWwrOXIfF45tOMxudBvKEO2uDD5oAs0qqv3wfwe6UbYP4PVLIFouVc3bTfvAt57lUbW7TBtZ1PNlDbW3mJmUZA1C5ZAbVpn/N8yUv7wp/8Ayj1RkDWudAk2AVadutPytLhx0VBV2y2MoeXZu7AJvNoWd2njquGMiQw6HUdJVbtgpKDfL6IkotrJvv34fwHz/om19uHL3Ww7ncBedU+2FY6OUlTtFVcLuVmSJrn7ZdPerBp528l374cNK7T4j8l5jtrHudlk/ePspsE4wlkD0R3a8s+Ytf0/MLTUawexrho4AjoRK8bdcwvYsPTysa3g1o8gApIB6OQKOQICxTASQRP9lU4rAFt23HqFb1/mP63Jqw6zQ1aqOJ9ez7ltdsq3wUpwpDcxsPUqBW20aRc0RuuQqleO8R0q01uyKeMdX3/vQ6NM98cskOMa20Ta4PHiCoW1AqbtLiDTyOFpJH1/NU//AKgeN67mm0VGs0sW1h+q+n07mWdkq5tI2rXlpkWIUzdqVePoF5/U7W1BvS0u1tQ710NBovhIuO7OX+BVbZ5jzg9Dbtl41g9R+SscBtFtUEt1FiOHBeXv249w1V3+z/Hl2KqtJ1pT/teP+y6KZVgl7e4pzK7CD/l//pyzbe1lVtpWg/aSP4lM/wCg/wDJed16l0MRpXds6+5ymp9q6ztXLLgo7C6JDLLF7YqOBk7kHtvEEw6bljCTx7jU2toUPtd/cb/Iz/iEwAqOMJOqOpVTxVLhnXVth0gNB2cpl1adzWk+dgtHjMI2qxzHiQ4eXAjms/2dxzGOc1xjNEE6W3HgtNK8h4tKa1O7pjGH/fc6mmS8vB5zUwZpVHU3atMTxG4+IRB0Vl2oo/4gH8TB6EhCU8A99mNLuPAeOi9Lp9Qp0Rsm8ccnPnDE3FFBtZ/eYOZ+issFonY7sliXPaQwQAfvN/NEM2dUp2cxwPSfUWVleoqseIyTfs0RcJR5aH4Cnnr028XtHm4L2Ary7s3g3fa6Tntc1jXAlxBAEaXPNeorSiAhKOQBR6BAeIPePh7JoS4j5z4eyaEDHITFbPDrix9Ci0oVF+nrvjssWUShJxeUeVdotr/FcGgEBs66k6KpOiL2xRy16jeD3D1KFUaaYUwVcOiHKTk8sBxASYYqTEBRYfVWkSwaVf8AYCpGPA/FSqDyh30VA3RWvY2rl2jR5l7fOm5MC/8A2lt/9o8ne4XmOJd3l6n+0tncpHm8f8V5VjD3k2ATSNlY4TRVeHNlZ4UKIElbRB7TP8Nv8jfZFVtE/FCjUw7ROWqGAWe0BxFrtfF+bSegTAzWEN1eYVswq/B7IqTdrgJ1ylw6yyQtRsfY0VWy9phwMBtS8XtLAFCyeyLl6LI4rLwaHB7IpsaAWAugSSJvv1RzWwIFglWd7T7YNPIBIpZh8Vzfmy/hbwkwCeBXhq67tZN9X3f9+x2JShUi2xey2VHBzhMewm3LVFMYAIAAHAILYmJdUoMqO1fLo4Ak5R4CFPjaxY3MLgajl1UHGyU1Q30eF6ZGnFLeELP7Q7RAuy0nWGrhME8ARqE7H7XzsLWgtkQb7uAWTwjchLeBhd/wzw2VUvNu4a6L/pj1F6ktsS6qYskySSeZn3W/7L7U+NQEmXM7p58D5ey83DlouwuMjEFm57D5tuPqvRIwM3ZKsVXFWKYAWI+c+HsmhPrjvHw9kgQByWEoCcAgZ5V2xo5cZV5kHzAP1VOCtP8AtBpAYmRvY2eokewCzDAoAQYgIelqi64QrdUgN87DMfTAIBbAjla0cFXYLZooY7DPzS01Q2+oJB9FPsLG56YafmaI6jQFF18I17ml18hkDdMRK8jTqLNFe4Sbwm8o4Fds9Na4vp6EfaHb9Os8sqiWA925aQOIdBg9RB5QsXtbZTC/+Bne3rTJHH5XLcYrBMqNh7QR6jody887U7D+zPaQczHzlnUERIPnqu5pPEoamWxrEjpUayNr24wyywWwO64ueWlokA0nkvtMCBHK/FW2zNiMLGlz6gcQCWfBdLSRdpJtIWLwWIPFWuGxRadV0zaax+wWAGGOcY/zHtaBzyskn0WN7S7NNNo4NEE8ea0uC2gSLmyXadAVGEHeEDPOcDiC02JHRanAY9whwcZHMrKvw/w3EE3BhXOzKsoaT6iRs6W2nvFz6Qose0VGFp3iFWYZyND7KuuuFaxBJL2JOTly2ajZ9LLRptG5jR5AIfbGODG5fvOERwHFUtTtYaTAz4ZLogOnu+POyrhiXPcXOMk6rzul8Kn57nb0T+v8G6zULZiISdFW1m/xOoVgTZJQLBmL4gb9Ysd3WNF6dLJzpNRWWQBW3ZA/42n/AOX/ABKrHwScvyzbpuVx2Go5saD+Fjj6R9Uw6o9IIRyEyoxMQLWHeKaGqWoLpAEDEASVXhrS46AE+QlSAKu7R1MuFqHiI8zCQHnuL2u17iKrQ8Ek3kGTvDxdp8xooW4fDO0NVvQsePcH0VRiz3iomuURl3V2dhz/AJlb/wCn+qApbOYcTlDaj6OSZljahqTplJ+WN6HJWn2PswUmyfncLngNwCxa3Vx00N3VvojPqNQqY579iXC4FjPkpBp4veXu8hABRTzaybXrBjS46ASnMdIBG8SvKX6iy+SssXHT+DhW3TtanNcGa2x2kq0iQ0M5GCfqsXtfH1azg+qSdzTENHIAWC9D7Q7HFWk4t+YCesLz11IFokwZIGnEyL2m7T0XpvD/AIeyO+qKT7+p2NN5Mo7q1h/qD4Z91cUHSFUOpZQLyCT01IkeSPwL10mbEWuFrwranWkKjbqFYYdyCRmu1GGy1g78Q9Rb2S7KfcKz2/SBDSQSA4EgC5HBV9GPiSAQDBiIg7xHCUCL2kjGoSijGBAwDGnda/WZBBEeZT8O1PqRmE8eMcFKd3CNM+aTx5KtzaljBByecYHEWQVSk1x7wJ6GPoUbUNlHRw5cLNk7jP0VqbTygnGM1tl0EAstZ+zbCy+tU4BrR4mT7BZV7YsV6L2CweTBhx1qOc7w+UeyaGaGEQoFOmIieLpAEr9UoCBigKm7XmMKf5mq7Cpe2DZwruRb7x9UgPKgGmq3P8uYZuk30VoezjCe64tkZsgOZ4BEixAzGLwDPVU+JsZWqp44ZYhzc2QhzvlbEQ4niGwLG8DRVt4JGVxlD4dRzA7MAbH8QIBB8ipW7XqgQHmPA+4Um2WD47i0gg3BBBEEkDTkAgHNUZ1wsXzpP8eSEoRl/ksi47alV7crnkt4QL9YROze0FRoDZBA0kXHKUC4IdzYKrenqcdrisemCLpra27Vg1b9quc3cJ4LC7YwRa5xERrpPA8Lab4WhwtWWqs7Qt7s+BtP9rKdVMKliCSCNcILEVgpBQfIbF8xaImSQACNefqjcHYwddEjcQ7NOem4y6JOmYAG06RuUrnk1JIAJAJymROhPKY0VrJoPYi8OUNSRVEIRIH20P4R0tBuefIj3VJg8RPeDQ6BJioZAlw+8D+E794Wg2o3+E7XdprruVZgMOCRmG/71NrvWFZFxXVESz2bihUbmAy3iCZ05wrOmELRpNbZkAchA8gi2iyjLGeCQJXeA4TO/SPqiWVAQJJ8ggsb87Ry9z/RTUUgHV9EHTgviaodNg0CPU6c0XW1Ce/Elri1jpaNHRBNuSnGW0ouq8xJZH4iXkCLm3M3jzXreAwgp0mMH3WhvkLrzfsjgvi4tk3DTnPhp6wvUCkWjVMolKgGRu1TgkOqUJAOVb2ipZsLUH+mfIyrJRYunmpuHFpHomI8oxWAFRgNgcpAuBLgQGgzr7oIYGsyTTfYEQc2WZZnmDYaEdQryjRs5pAIBNj5iySrhJNiRrY3FzfW+7jxWbzFnEkPJn8SyoTNQGYiwFwAHTLbGzgZ5odzD+gtEMGQ2CA6GZW6i+T4c79RG86JA0yczBBcCSD838NzHz3uJ3QrFKPqPJmnBQ1G2VntHDhuWBBIOaJykz92STogHNTAXBlN2rTmmeXAx6p2HEFS41k03D/SVJcciaysGfbeJzi34MwnqZCJwYbLZfTEtvNNtjYRoOJP/iqyky8hhH8jo9Fa4PEw6M9QHgSTu3z4eq0edHvH7fsZvJl2l9/3J8PXLps0RwEcfyR1BqbUqAxDi7qIUtEKmbTllLBfXFxjhvINt10Yd/h7hVOyKjp1PmrPtE7+Aebmj1Vbsht1EmaKgjIshKKKKBlfiAfiHgAAiaIS1cTTcwfDpvbVnvPzQx197CTJ52U1AnLLgJHD6woKWXgjnnAJiXiTu4dd2nRTUG5A172/EziBJ4WM+EQUFUrw8GJi8fVF1sOQ4SZkAg9bwrAN12BwndqVYAzENbyAufotbKrdh4X4WHps3hsnqblWEpgKpVDKmQDGlKEhShIBVy5cmI8z7Q0TTrOixBPlw6IBu3ItUbPMf9StJ2ywwFWTo4A/RZarTEG2ccRYi83/AKKuUVLqMOZtOkdHRyJLfeyV9ZrhZ08Lj6Kl+zNM5c0gDcT/ADE8Aon0IE5mlUumL4yLAZtSn3Qecen9FVp6a4KyuGyOBpYGsF0RXHcPQ+yhphT1PlPQ+ysGYlmJbNwR0MX4q0wPwyZl087+qp/hXMbvLqFYbOF0mIvQB90k29UXQQVII6johDK7tI4fDYDN37uQ9UPsimD8pB5aO8indprmmJA1N/JOoipUotpk0gAZDg0/E/36qSSYF1SCkrvhpPAFNwTS1gDnZiN5UeLqw2b3I0seNkgB8HTdFr9DKNrEhl5uuovafnaHf62d2oOsWd4hOfhi6oxgJe2RBLSLG5B5gKOecCyV9Agvs5vUkRb6K62RT+NiGQJa0guP3benktJh9g0Nfg0/9gVthsKG2aABwAhSAsKNRENchabVOEwJgUQgwUYmDGlKE06pQkA5cuXJiM72ww2ZjeZifb6rzvFtLXkA6EiePNer7boZqJ4i49vqvNscwuIab5iA1xie73Q07xw8lGTxyMudgUIohx+Z/eJ8TCC2/sduU1GNuPmAtPNXdCkGtDRoAAnkLwMddOGpd8X1f1XoZtzTyeeVWjc1w6yoitHj8CGPIAtqLDff3VbicHOlvbhv5wIvrwXtqdRC5Jx7mhNMrm6qep8p6H2UI1UtU9w9CtBIw3whNjB4Ot66KzwFIg3H66pG4QQCfD8tNFa7OoUBScc7m1ARDQCWuHPh4o6mtaOxOO/hP9F64HsMImniI3KDDmTBbPMIp7QLD3UeUdFw0mdkYN+7bKvazWvqAnc23ndS4SALfrw3K3wezGludwDnG4m4aBbTjIUmJY1wu1riNDHe8CCs61EXLaWxprXyqKx79fqXezNgU20hUxDomDlBsAdMxRw7P4eq2WNmDbvEDTkeaosZjmup5Gvce6LOixGoEblbdnw+nTBG+8HS+i53l2yzZOxr2XCOb8OsNdHnv6E+E7L/AA3lzSIiGgyS07zO9WmDwJb8xzddB4InBYoVGyBBFnA6g8OfVE5VU05f5vLM0ouLwwcURNlOxqc0KQMXQrvm4x29uuSvArApAmtT1urmprJHBwRqERasEyNxuuBSP1SSgCSUqYClDkgExFPMxw4gj0XnW0WDNmDf4jHBxE/OLk5R4e69HzLH43Z3+IcST3Xd2DoDf6rLq766KnKzp0+pFtJcjMHjm1Wy09RvCIUFPBMaZDQDxGt9VOvn93l7n5Wce/UzPHYqtrvIcCOH1/qqLaDS/LwB8fAamIWk2jgDUuDBjKOAk3J423KTCbPbTFru3uOp/JdzTeI1aeiPVyXbsWKSSMnS2DWeSQyASfmIGpUlfs5XyOAaJgx3gtkuVb8d1GeFH9f3DzWeRY3C1qUNqscw8xY8wZg+CXDVSNf16rZ9vcawUW0rF73AxvaG3zW04LLUaM/eAPB4sejxbzhej0OolqKVZJYO7p9RK+O6zqSU655eSc98mSlqUHM+emQOIu301TW05cAN5W2SaN2idO984f5htGg9pyNcHA3giMpiTB/Wis6OyakA90knjoN/im7OwRaS53ePEfl5K9w+z6lZgLHNAi8zIPCIt5rHdFLnoW6jZF8Pj1M7icGWHNUg3sBxnSN/RabC45uUCCDAytiJ5BPGwW0oLialR33jo0akNG6TF9VHtDDRSPK43G3P0Wa1bo4TM7lTZtivqdR2gadW8OkQ6LNkmwniPz4q/wALiw/iDwOsceazGExrBAeYcNJ06tFgDx3qettdtOHNMwf6RZU11Szyuf0IX6bzHhR59TUJ7JXUrtB4gHmJ3J4Cs+HsjLc3z7dDi57DVI1yizQnB8qqnUKLbzz6DaJoRSEZMXRa7kJboqWMFTIahumykrG5TcymBJK6VHmXZkASZlncTUzPceJV291iqArzH/oJvEI9uX9im1nIatjQHtYILzeJ0aNSfyUOO2mGghpBcCAeDZ3noqWpjctSAQ17mw+p8zSIsRA3G9tZWDReFWXRdk+F2z3/AI+5GMG+TTUqocJHEjyTiVBgKRbSY0nMQ0Cb353RC5NijGbUemSDGtcDoQUDtnafwaZyjNUPytFyecLPbcDsPWJpuLQ7vACw5jzVVTL69QZnEk7139L4RCbja5Zg+cd/wZ19D4XLUx8xyxBd/wCCpqPLqhc9xLpk5rEnoURS6StFQ7P3BcMzd4i36/JHO7N4YRmYL9R4r1KS6HRVa0y2Qal+RmG1ixpAdANss6+CJ2Zg3Go2QRaRziPzWowuzMOycrWgtJBJG/qUWcG0/SNRz9Fl1Oo8rCSy2TpseXvXBDQoQCCNP0EZgHBlSRMFpkDfwQNeu5kiM1rEQD4glHbHouyy9pa42gi4Gt+s+yz5nYs2pfkFkdsG+zDqrnOIMAAbtT4ldWoZmgRIkSOU3lOxOKbTbLvDieAUFDaoJggySNx38VXiqccQMcYzxuiuEQO7P0y4uINzMZjlHQTAUTsM+i4fCNiflJloO434q9hVu02gCXaTPQb1ODk3txlevYtrunN7ZPK9HyW2zalR1MGqGhx/CSRG4m1ijAEyi4FoLbtgQeW5dnV1lsK383VnLlzJtLBJCR7UoXOUrIxcCAlNqMQlM2Ra0adJVrApdQSv8xTJTsQe8f1uUcq4Q6UkpJTS5ACuegsZTBa4RqD180QSoKyjKMZdUBiMNRg3MjMQW2iLG/XmhcSHZi05A2QQbZoylkg6xa/BHbRaaNU5pDCZBG48+SBDWPcSHGN0kD5rERPP+yYGwaLJtWoGgkmABJKBpbYpBveeAW2I3mN4iZ0VRtTanxRHeY0GRuzRBkzugrw2n8MuttcJJpJ8v9vUzKDbKvbePNaqSbAWaOA1SbFaRUs0kwdBPJVz6kmVb7HpuDC+4DiGA+rjPhC9pCuNcFCPRHY0d844qXRv+s02BxGYaR9fBVnafFZYExraJ3f1R+yyPKyftrZ/x2wALb9/hyUzpUyhXqE5LgwwxLhfMZm3DrC1nZ2o6pSknfHlZZpuynmoKcXmOnX9b1s9j7HdRETLT5g8eYVU4RkvmOv4jbWq8JrL6fgT4Gv8JxLhIO/VzenL19laYxveDhdrwBI4wSPAj2QuIaMpO5CYKl8RrS64aXBnJpN/byssMV5lbRwJRU35nTsxm38QA1kxcnXpp6qDZNOXA2MTA1M6dVYY6i05Q8SCYA5wi8Jgms+XTdy/osOmqlF7cdPoXedGFO1deQkPsoXYZlUhtSYB03P5H3SYjEZdYHBRHETUpxqXiPr6Sui8w4j3McYvquPcvMoDYAgAWA4cITWBSO0ShVzq8yabfRGDJwXFcSmyr5SxwRJEShAi10F0IsBxJ7x/W4KKU/FfOfD2USYhSUi5IkBxULwpimuCBldjcC2oCHCQVk8f2PcDNJ0b4K3JamOpoA8zq7IxTT8mbpBSfu/FvsabjaLkWC9KNBKKASAw2zexjyQaxt+Fu/qVocfs4No90ABhBgbgLH0KuxSTvhT0RgnXPZJS9DBYXHxWc0mw/UK5xG2gAAIk6dVNiuxNNzi5jiyYtEgRw3+CD2r2XFKg+pnc5zQMkDKG94AmxJJgwo4Z6LztJfKPLzwsY7/YWnAcHgBzi3yuJv8ArRWWHxwMndp14mFVULNYecHpx9lc7LwzXVSHNDhkkzuuMp90FV+1JuXYrttYolhbTnORZouXTuhEYGoWNa1wykAAg66b1pKGCps+RjW9AApPs7ZktBI4ifdc96S1NqDWH9TG9bDZsUeCrweGFQ5joAQOp3+A91A3FZR3tRM9QYVyxtkPV2Wx7w8i+8TYkRcjwhY6JuWFLuVRujl7uhHgcLmaXPbOfQEaN3a7zqicNs5rIytE8dSPEoxcun8Im90m8maV0pZ9BAE1xhPXFWyp+XEXyVZGt4pSUpKaVZCGxYEci0GUYrBAtfCkmQQmfYjxC5cgDvsR4hd9iPELlyAO+xHiEn2E8QlXIAb+7zxCT93niPVcuQB37vPEJf3eeIXLkAL9hPELvsJ4hKuQB32I8Qm1dm5mlroIcCCOIKVcgaeOUU1Xsm7Lla9sA2mZtpPNWOydjGjTgkOcbucJudB4AJVyWC+epsnHbJ8Bv2c8kvwDyXLkzOIcMuZhoSrlV5MN2/HI8sX4JS/BK5crRCfBXfBK5cgDvglJ8A8ly5ACfZzxCIXLk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4" name="AutoShape 8" descr="data:image/jpg;base64,/9j/4AAQSkZJRgABAQAAAQABAAD/2wCEAAkGBhQSEBUUEhQVFBQVFRcXFhYXFBgYFRQXFxUXFRUUFxQXHCYeFxokGhQXHy8gIycpLCwsFx4xNTAqNSYrLCkBCQoKDgwOGg8PGikkHyQsLCwsLC4sLCwpNSwpLCwsLCwsLCwsLCwsLCwsLCwsLCwsLCwsLCwsLCwsLCwsLCwsLP/AABEIAOcA2gMBIgACEQEDEQH/xAAbAAABBQEBAAAAAAAAAAAAAAAEAQIDBQYAB//EAEEQAAEDAgMFBgMFBgYBBQAAAAEAAhEDIQQSMQVBUWFxBiKBkaGxEzLBFEJS0fAHFSNy4fEkQ2KSstKCFjNTk8L/xAAbAQACAwEBAQAAAAAAAAAAAAAAAQIDBAUGB//EAC8RAAICAQMCBAQGAwEAAAAAAAABAgMRBBIhMUEFE1FhFCKRsXGBodHh8DJCwQb/2gAMAwEAAhEDEQA/APaatUg2TRXPFJX+YpgQBMKpSioVEE4ugTwQ3jkYzF7QFMXudwS4THfEEjUahUOIrF7iT/YInZVfK+NzreK8zT4xKzVqP+j4X/H9TZLTpV57l5nKXOmJV6Yxjs6XMmLpQA/MuzJi5AD8y7MmyulADsy7MmyuQA/MuzJkrpQA/MkzJsrpQA7MkL01IgB2crs5TVyBC/EK41CmlNJQA41iiEGUYgASv8xTEPtfEOabb96qnVnHUnzXG1ni9emm69rbX5I016dzWcl+Co8We47oVSMrOGhI8VMdoOLYP91kfjdVkJRlFptP3LPhpJpoFRmAw4Lg5xAAM63KDSrzNFka5qco5x2Nkk2sI0wdOiVVGyMRDsp0OnVW699otUtVUrFx6r3OXZDZLByVIuWwrOXIfF45tOMxudBvKEO2uDD5oAs0qqv3wfwe6UbYP4PVLIFouVc3bTfvAt57lUbW7TBtZ1PNlDbW3mJmUZA1C5ZAbVpn/N8yUv7wp/8Ayj1RkDWudAk2AVadutPytLhx0VBV2y2MoeXZu7AJvNoWd2njquGMiQw6HUdJVbtgpKDfL6IkotrJvv34fwHz/om19uHL3Ww7ncBedU+2FY6OUlTtFVcLuVmSJrn7ZdPerBp528l374cNK7T4j8l5jtrHudlk/ePspsE4wlkD0R3a8s+Ytf0/MLTUawexrho4AjoRK8bdcwvYsPTysa3g1o8gApIB6OQKOQICxTASQRP9lU4rAFt23HqFb1/mP63Jqw6zQ1aqOJ9ez7ltdsq3wUpwpDcxsPUqBW20aRc0RuuQqleO8R0q01uyKeMdX3/vQ6NM98cskOMa20Ta4PHiCoW1AqbtLiDTyOFpJH1/NU//AKgeN67mm0VGs0sW1h+q+n07mWdkq5tI2rXlpkWIUzdqVePoF5/U7W1BvS0u1tQ710NBovhIuO7OX+BVbZ5jzg9Dbtl41g9R+SscBtFtUEt1FiOHBeXv249w1V3+z/Hl2KqtJ1pT/teP+y6KZVgl7e4pzK7CD/l//pyzbe1lVtpWg/aSP4lM/wCg/wDJed16l0MRpXds6+5ymp9q6ztXLLgo7C6JDLLF7YqOBk7kHtvEEw6bljCTx7jU2toUPtd/cb/Iz/iEwAqOMJOqOpVTxVLhnXVth0gNB2cpl1adzWk+dgtHjMI2qxzHiQ4eXAjms/2dxzGOc1xjNEE6W3HgtNK8h4tKa1O7pjGH/fc6mmS8vB5zUwZpVHU3atMTxG4+IRB0Vl2oo/4gH8TB6EhCU8A99mNLuPAeOi9Lp9Qp0Rsm8ccnPnDE3FFBtZ/eYOZ+issFonY7sliXPaQwQAfvN/NEM2dUp2cxwPSfUWVleoqseIyTfs0RcJR5aH4Cnnr028XtHm4L2Ary7s3g3fa6Tntc1jXAlxBAEaXPNeorSiAhKOQBR6BAeIPePh7JoS4j5z4eyaEDHITFbPDrix9Ci0oVF+nrvjssWUShJxeUeVdotr/FcGgEBs66k6KpOiL2xRy16jeD3D1KFUaaYUwVcOiHKTk8sBxASYYqTEBRYfVWkSwaVf8AYCpGPA/FSqDyh30VA3RWvY2rl2jR5l7fOm5MC/8A2lt/9o8ne4XmOJd3l6n+0tncpHm8f8V5VjD3k2ATSNlY4TRVeHNlZ4UKIElbRB7TP8Nv8jfZFVtE/FCjUw7ROWqGAWe0BxFrtfF+bSegTAzWEN1eYVswq/B7IqTdrgJ1ylw6yyQtRsfY0VWy9phwMBtS8XtLAFCyeyLl6LI4rLwaHB7IpsaAWAugSSJvv1RzWwIFglWd7T7YNPIBIpZh8Vzfmy/hbwkwCeBXhq67tZN9X3f9+x2JShUi2xey2VHBzhMewm3LVFMYAIAAHAILYmJdUoMqO1fLo4Ak5R4CFPjaxY3MLgajl1UHGyU1Q30eF6ZGnFLeELP7Q7RAuy0nWGrhME8ARqE7H7XzsLWgtkQb7uAWTwjchLeBhd/wzw2VUvNu4a6L/pj1F6ktsS6qYskySSeZn3W/7L7U+NQEmXM7p58D5ey83DlouwuMjEFm57D5tuPqvRIwM3ZKsVXFWKYAWI+c+HsmhPrjvHw9kgQByWEoCcAgZ5V2xo5cZV5kHzAP1VOCtP8AtBpAYmRvY2eokewCzDAoAQYgIelqi64QrdUgN87DMfTAIBbAjla0cFXYLZooY7DPzS01Q2+oJB9FPsLG56YafmaI6jQFF18I17ml18hkDdMRK8jTqLNFe4Sbwm8o4Fds9Na4vp6EfaHb9Os8sqiWA925aQOIdBg9RB5QsXtbZTC/+Bne3rTJHH5XLcYrBMqNh7QR6jody887U7D+zPaQczHzlnUERIPnqu5pPEoamWxrEjpUayNr24wyywWwO64ueWlokA0nkvtMCBHK/FW2zNiMLGlz6gcQCWfBdLSRdpJtIWLwWIPFWuGxRadV0zaax+wWAGGOcY/zHtaBzyskn0WN7S7NNNo4NEE8ea0uC2gSLmyXadAVGEHeEDPOcDiC02JHRanAY9whwcZHMrKvw/w3EE3BhXOzKsoaT6iRs6W2nvFz6Qose0VGFp3iFWYZyND7KuuuFaxBJL2JOTly2ajZ9LLRptG5jR5AIfbGODG5fvOERwHFUtTtYaTAz4ZLogOnu+POyrhiXPcXOMk6rzul8Kn57nb0T+v8G6zULZiISdFW1m/xOoVgTZJQLBmL4gb9Ysd3WNF6dLJzpNRWWQBW3ZA/42n/AOX/ABKrHwScvyzbpuVx2Go5saD+Fjj6R9Uw6o9IIRyEyoxMQLWHeKaGqWoLpAEDEASVXhrS46AE+QlSAKu7R1MuFqHiI8zCQHnuL2u17iKrQ8Ek3kGTvDxdp8xooW4fDO0NVvQsePcH0VRiz3iomuURl3V2dhz/AJlb/wCn+qApbOYcTlDaj6OSZljahqTplJ+WN6HJWn2PswUmyfncLngNwCxa3Vx00N3VvojPqNQqY579iXC4FjPkpBp4veXu8hABRTzaybXrBjS46ASnMdIBG8SvKX6iy+SssXHT+DhW3TtanNcGa2x2kq0iQ0M5GCfqsXtfH1azg+qSdzTENHIAWC9D7Q7HFWk4t+YCesLz11IFokwZIGnEyL2m7T0XpvD/AIeyO+qKT7+p2NN5Mo7q1h/qD4Z91cUHSFUOpZQLyCT01IkeSPwL10mbEWuFrwranWkKjbqFYYdyCRmu1GGy1g78Q9Rb2S7KfcKz2/SBDSQSA4EgC5HBV9GPiSAQDBiIg7xHCUCL2kjGoSijGBAwDGnda/WZBBEeZT8O1PqRmE8eMcFKd3CNM+aTx5KtzaljBByecYHEWQVSk1x7wJ6GPoUbUNlHRw5cLNk7jP0VqbTygnGM1tl0EAstZ+zbCy+tU4BrR4mT7BZV7YsV6L2CweTBhx1qOc7w+UeyaGaGEQoFOmIieLpAEr9UoCBigKm7XmMKf5mq7Cpe2DZwruRb7x9UgPKgGmq3P8uYZuk30VoezjCe64tkZsgOZ4BEixAzGLwDPVU+JsZWqp44ZYhzc2QhzvlbEQ4niGwLG8DRVt4JGVxlD4dRzA7MAbH8QIBB8ipW7XqgQHmPA+4Um2WD47i0gg3BBBEEkDTkAgHNUZ1wsXzpP8eSEoRl/ksi47alV7crnkt4QL9YROze0FRoDZBA0kXHKUC4IdzYKrenqcdrisemCLpra27Vg1b9quc3cJ4LC7YwRa5xERrpPA8Lab4WhwtWWqs7Qt7s+BtP9rKdVMKliCSCNcILEVgpBQfIbF8xaImSQACNefqjcHYwddEjcQ7NOem4y6JOmYAG06RuUrnk1JIAJAJymROhPKY0VrJoPYi8OUNSRVEIRIH20P4R0tBuefIj3VJg8RPeDQ6BJioZAlw+8D+E794Wg2o3+E7XdprruVZgMOCRmG/71NrvWFZFxXVESz2bihUbmAy3iCZ05wrOmELRpNbZkAchA8gi2iyjLGeCQJXeA4TO/SPqiWVAQJJ8ggsb87Ry9z/RTUUgHV9EHTgviaodNg0CPU6c0XW1Ce/Elri1jpaNHRBNuSnGW0ouq8xJZH4iXkCLm3M3jzXreAwgp0mMH3WhvkLrzfsjgvi4tk3DTnPhp6wvUCkWjVMolKgGRu1TgkOqUJAOVb2ipZsLUH+mfIyrJRYunmpuHFpHomI8oxWAFRgNgcpAuBLgQGgzr7oIYGsyTTfYEQc2WZZnmDYaEdQryjRs5pAIBNj5iySrhJNiRrY3FzfW+7jxWbzFnEkPJn8SyoTNQGYiwFwAHTLbGzgZ5odzD+gtEMGQ2CA6GZW6i+T4c79RG86JA0yczBBcCSD838NzHz3uJ3QrFKPqPJmnBQ1G2VntHDhuWBBIOaJykz92STogHNTAXBlN2rTmmeXAx6p2HEFS41k03D/SVJcciaysGfbeJzi34MwnqZCJwYbLZfTEtvNNtjYRoOJP/iqyky8hhH8jo9Fa4PEw6M9QHgSTu3z4eq0edHvH7fsZvJl2l9/3J8PXLps0RwEcfyR1BqbUqAxDi7qIUtEKmbTllLBfXFxjhvINt10Yd/h7hVOyKjp1PmrPtE7+Aebmj1Vbsht1EmaKgjIshKKKKBlfiAfiHgAAiaIS1cTTcwfDpvbVnvPzQx197CTJ52U1AnLLgJHD6woKWXgjnnAJiXiTu4dd2nRTUG5A172/EziBJ4WM+EQUFUrw8GJi8fVF1sOQ4SZkAg9bwrAN12BwndqVYAzENbyAufotbKrdh4X4WHps3hsnqblWEpgKpVDKmQDGlKEhShIBVy5cmI8z7Q0TTrOixBPlw6IBu3ItUbPMf9StJ2ywwFWTo4A/RZarTEG2ccRYi83/AKKuUVLqMOZtOkdHRyJLfeyV9ZrhZ08Lj6Kl+zNM5c0gDcT/ADE8Aon0IE5mlUumL4yLAZtSn3Qecen9FVp6a4KyuGyOBpYGsF0RXHcPQ+yhphT1PlPQ+ysGYlmJbNwR0MX4q0wPwyZl087+qp/hXMbvLqFYbOF0mIvQB90k29UXQQVII6johDK7tI4fDYDN37uQ9UPsimD8pB5aO8indprmmJA1N/JOoipUotpk0gAZDg0/E/36qSSYF1SCkrvhpPAFNwTS1gDnZiN5UeLqw2b3I0seNkgB8HTdFr9DKNrEhl5uuovafnaHf62d2oOsWd4hOfhi6oxgJe2RBLSLG5B5gKOecCyV9Agvs5vUkRb6K62RT+NiGQJa0guP3benktJh9g0Nfg0/9gVthsKG2aABwAhSAsKNRENchabVOEwJgUQgwUYmDGlKE06pQkA5cuXJiM72ww2ZjeZifb6rzvFtLXkA6EiePNer7boZqJ4i49vqvNscwuIab5iA1xie73Q07xw8lGTxyMudgUIohx+Z/eJ8TCC2/sduU1GNuPmAtPNXdCkGtDRoAAnkLwMddOGpd8X1f1XoZtzTyeeVWjc1w6yoitHj8CGPIAtqLDff3VbicHOlvbhv5wIvrwXtqdRC5Jx7mhNMrm6qep8p6H2UI1UtU9w9CtBIw3whNjB4Ot66KzwFIg3H66pG4QQCfD8tNFa7OoUBScc7m1ARDQCWuHPh4o6mtaOxOO/hP9F64HsMImniI3KDDmTBbPMIp7QLD3UeUdFw0mdkYN+7bKvazWvqAnc23ndS4SALfrw3K3wezGludwDnG4m4aBbTjIUmJY1wu1riNDHe8CCs61EXLaWxprXyqKx79fqXezNgU20hUxDomDlBsAdMxRw7P4eq2WNmDbvEDTkeaosZjmup5Gvce6LOixGoEblbdnw+nTBG+8HS+i53l2yzZOxr2XCOb8OsNdHnv6E+E7L/AA3lzSIiGgyS07zO9WmDwJb8xzddB4InBYoVGyBBFnA6g8OfVE5VU05f5vLM0ouLwwcURNlOxqc0KQMXQrvm4x29uuSvArApAmtT1urmprJHBwRqERasEyNxuuBSP1SSgCSUqYClDkgExFPMxw4gj0XnW0WDNmDf4jHBxE/OLk5R4e69HzLH43Z3+IcST3Xd2DoDf6rLq766KnKzp0+pFtJcjMHjm1Wy09RvCIUFPBMaZDQDxGt9VOvn93l7n5Wce/UzPHYqtrvIcCOH1/qqLaDS/LwB8fAamIWk2jgDUuDBjKOAk3J423KTCbPbTFru3uOp/JdzTeI1aeiPVyXbsWKSSMnS2DWeSQyASfmIGpUlfs5XyOAaJgx3gtkuVb8d1GeFH9f3DzWeRY3C1qUNqscw8xY8wZg+CXDVSNf16rZ9vcawUW0rF73AxvaG3zW04LLUaM/eAPB4sejxbzhej0OolqKVZJYO7p9RK+O6zqSU655eSc98mSlqUHM+emQOIu301TW05cAN5W2SaN2idO984f5htGg9pyNcHA3giMpiTB/Wis6OyakA90knjoN/im7OwRaS53ePEfl5K9w+z6lZgLHNAi8zIPCIt5rHdFLnoW6jZF8Pj1M7icGWHNUg3sBxnSN/RabC45uUCCDAytiJ5BPGwW0oLialR33jo0akNG6TF9VHtDDRSPK43G3P0Wa1bo4TM7lTZtivqdR2gadW8OkQ6LNkmwniPz4q/wALiw/iDwOsceazGExrBAeYcNJ06tFgDx3qettdtOHNMwf6RZU11Szyuf0IX6bzHhR59TUJ7JXUrtB4gHmJ3J4Cs+HsjLc3z7dDi57DVI1yizQnB8qqnUKLbzz6DaJoRSEZMXRa7kJboqWMFTIahumykrG5TcymBJK6VHmXZkASZlncTUzPceJV291iqArzH/oJvEI9uX9im1nIatjQHtYILzeJ0aNSfyUOO2mGghpBcCAeDZ3noqWpjctSAQ17mw+p8zSIsRA3G9tZWDReFWXRdk+F2z3/AI+5GMG+TTUqocJHEjyTiVBgKRbSY0nMQ0Cb353RC5NijGbUemSDGtcDoQUDtnafwaZyjNUPytFyecLPbcDsPWJpuLQ7vACw5jzVVTL69QZnEk7139L4RCbja5Zg+cd/wZ19D4XLUx8xyxBd/wCCpqPLqhc9xLpk5rEnoURS6StFQ7P3BcMzd4i36/JHO7N4YRmYL9R4r1KS6HRVa0y2Qal+RmG1ixpAdANss6+CJ2Zg3Go2QRaRziPzWowuzMOycrWgtJBJG/qUWcG0/SNRz9Fl1Oo8rCSy2TpseXvXBDQoQCCNP0EZgHBlSRMFpkDfwQNeu5kiM1rEQD4glHbHouyy9pa42gi4Gt+s+yz5nYs2pfkFkdsG+zDqrnOIMAAbtT4ldWoZmgRIkSOU3lOxOKbTbLvDieAUFDaoJggySNx38VXiqccQMcYzxuiuEQO7P0y4uINzMZjlHQTAUTsM+i4fCNiflJloO434q9hVu02gCXaTPQb1ODk3txlevYtrunN7ZPK9HyW2zalR1MGqGhx/CSRG4m1ijAEyi4FoLbtgQeW5dnV1lsK383VnLlzJtLBJCR7UoXOUrIxcCAlNqMQlM2Ra0adJVrApdQSv8xTJTsQe8f1uUcq4Q6UkpJTS5ACuegsZTBa4RqD180QSoKyjKMZdUBiMNRg3MjMQW2iLG/XmhcSHZi05A2QQbZoylkg6xa/BHbRaaNU5pDCZBG48+SBDWPcSHGN0kD5rERPP+yYGwaLJtWoGgkmABJKBpbYpBveeAW2I3mN4iZ0VRtTanxRHeY0GRuzRBkzugrw2n8MuttcJJpJ8v9vUzKDbKvbePNaqSbAWaOA1SbFaRUs0kwdBPJVz6kmVb7HpuDC+4DiGA+rjPhC9pCuNcFCPRHY0d844qXRv+s02BxGYaR9fBVnafFZYExraJ3f1R+yyPKyftrZ/x2wALb9/hyUzpUyhXqE5LgwwxLhfMZm3DrC1nZ2o6pSknfHlZZpuynmoKcXmOnX9b1s9j7HdRETLT5g8eYVU4RkvmOv4jbWq8JrL6fgT4Gv8JxLhIO/VzenL19laYxveDhdrwBI4wSPAj2QuIaMpO5CYKl8RrS64aXBnJpN/byssMV5lbRwJRU35nTsxm38QA1kxcnXpp6qDZNOXA2MTA1M6dVYY6i05Q8SCYA5wi8Jgms+XTdy/osOmqlF7cdPoXedGFO1deQkPsoXYZlUhtSYB03P5H3SYjEZdYHBRHETUpxqXiPr6Sui8w4j3McYvquPcvMoDYAgAWA4cITWBSO0ShVzq8yabfRGDJwXFcSmyr5SxwRJEShAi10F0IsBxJ7x/W4KKU/FfOfD2USYhSUi5IkBxULwpimuCBldjcC2oCHCQVk8f2PcDNJ0b4K3JamOpoA8zq7IxTT8mbpBSfu/FvsabjaLkWC9KNBKKASAw2zexjyQaxt+Fu/qVocfs4No90ABhBgbgLH0KuxSTvhT0RgnXPZJS9DBYXHxWc0mw/UK5xG2gAAIk6dVNiuxNNzi5jiyYtEgRw3+CD2r2XFKg+pnc5zQMkDKG94AmxJJgwo4Z6LztJfKPLzwsY7/YWnAcHgBzi3yuJv8ArRWWHxwMndp14mFVULNYecHpx9lc7LwzXVSHNDhkkzuuMp90FV+1JuXYrttYolhbTnORZouXTuhEYGoWNa1wykAAg66b1pKGCps+RjW9AApPs7ZktBI4ifdc96S1NqDWH9TG9bDZsUeCrweGFQ5joAQOp3+A91A3FZR3tRM9QYVyxtkPV2Wx7w8i+8TYkRcjwhY6JuWFLuVRujl7uhHgcLmaXPbOfQEaN3a7zqicNs5rIytE8dSPEoxcun8Im90m8maV0pZ9BAE1xhPXFWyp+XEXyVZGt4pSUpKaVZCGxYEci0GUYrBAtfCkmQQmfYjxC5cgDvsR4hd9iPELlyAO+xHiEn2E8QlXIAb+7zxCT93niPVcuQB37vPEJf3eeIXLkAL9hPELvsJ4hKuQB32I8Qm1dm5mlroIcCCOIKVcgaeOUU1Xsm7Lla9sA2mZtpPNWOydjGjTgkOcbucJudB4AJVyWC+epsnHbJ8Bv2c8kvwDyXLkzOIcMuZhoSrlV5MN2/HI8sX4JS/BK5crRCfBXfBK5cgDvglJ8A8ly5ACfZzxCIXLk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6" name="Picture 10" descr="http://ooho.ru/wp-content/uploads/2009/01/huge241229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857364"/>
            <a:ext cx="3924300" cy="471490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85720" y="571480"/>
            <a:ext cx="65722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1.Какими продуктами можно заменить мыло и шампунь?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28605"/>
            <a:ext cx="62865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6.Самый дешевый, экологически чистый строительный материал, дающий зимой тепло, а летом – прохладу. 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FF00"/>
                </a:solidFill>
              </a:rPr>
              <a:t>Саман</a:t>
            </a:r>
            <a:endParaRPr lang="ru-RU" sz="9600" dirty="0">
              <a:solidFill>
                <a:srgbClr val="FFFF00"/>
              </a:solidFill>
            </a:endParaRPr>
          </a:p>
        </p:txBody>
      </p:sp>
      <p:pic>
        <p:nvPicPr>
          <p:cNvPr id="3" name="Picture 6" descr="http://www.ljplus.ru/img4/i/r/iraproject/__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500174"/>
            <a:ext cx="6500858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05064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Улыбающееся лицо 4">
            <a:hlinkClick r:id="rId2" action="ppaction://hlinksldjump"/>
          </p:cNvPr>
          <p:cNvSpPr/>
          <p:nvPr/>
        </p:nvSpPr>
        <p:spPr>
          <a:xfrm>
            <a:off x="3707904" y="2492896"/>
            <a:ext cx="1296144" cy="1152128"/>
          </a:xfrm>
          <a:prstGeom prst="smileyFac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med-edu.ru/img/bart2009091701291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428736"/>
            <a:ext cx="7572428" cy="47669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00B0F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357166"/>
            <a:ext cx="75724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Фармакология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500042"/>
            <a:ext cx="571502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1.Лекарственное растение, в названии которого спрятаны названия напитка и атмосферного осадка. </a:t>
            </a:r>
            <a:endParaRPr lang="ru-RU" sz="4400" dirty="0"/>
          </a:p>
        </p:txBody>
      </p:sp>
      <p:pic>
        <p:nvPicPr>
          <p:cNvPr id="3" name="Picture 18" descr="Картинки о природе гроза и дождь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2304" y="714356"/>
            <a:ext cx="3251661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b="1" dirty="0" err="1" smtClean="0">
                <a:solidFill>
                  <a:srgbClr val="00B0F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Вино-град</a:t>
            </a:r>
            <a:endParaRPr lang="ru-RU" sz="9600" dirty="0">
              <a:solidFill>
                <a:srgbClr val="00B0F0"/>
              </a:solidFill>
            </a:endParaRPr>
          </a:p>
        </p:txBody>
      </p:sp>
      <p:pic>
        <p:nvPicPr>
          <p:cNvPr id="3" name="Picture 14" descr="http://zastavki-oboi.ru/thumbs/spelyi_vinograd-33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2"/>
            <a:ext cx="8101037" cy="50631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10" y="857232"/>
            <a:ext cx="7143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2.В горах северо-восточной Турции для лечения многих болезней используют биоэнергетический потенциал неядовитых змей путем прикладывания на больное место. Назовите змею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00B050"/>
                </a:solidFill>
              </a:rPr>
              <a:t>Уж</a:t>
            </a:r>
            <a:endParaRPr lang="ru-RU" sz="9600" dirty="0">
              <a:solidFill>
                <a:srgbClr val="00B050"/>
              </a:solidFill>
            </a:endParaRPr>
          </a:p>
        </p:txBody>
      </p:sp>
      <p:pic>
        <p:nvPicPr>
          <p:cNvPr id="3" name="Picture 2" descr="http://detstvo.irkutsk.ru/authors/skif/work/shla_po_ulice/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7928" y="1571611"/>
            <a:ext cx="4096037" cy="5024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4" descr="http://www.photostranger.com/gallery/gallery_russia/polenovo/images/003polenovo01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714488"/>
            <a:ext cx="4144657" cy="41719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338" name="Picture 2" descr="http://poznayko.at.ua/_ph/12/1/482055171.jp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0"/>
            <a:ext cx="2357454" cy="235745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642919"/>
            <a:ext cx="74295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3.Древнеегипетская царица Клеопатра для улучшения сна спала на подушках, набитых лепестками растения. Какого? </a:t>
            </a:r>
            <a:endParaRPr lang="ru-RU" sz="4800" dirty="0"/>
          </a:p>
        </p:txBody>
      </p:sp>
      <p:pic>
        <p:nvPicPr>
          <p:cNvPr id="18434" name="Picture 2" descr="Клеопат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3714752"/>
            <a:ext cx="2857552" cy="28479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Сборник роз1 (500x500, 1329 Kb)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215370" cy="61198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FFFF00"/>
                </a:solidFill>
              </a:rPr>
              <a:t>Розы</a:t>
            </a:r>
            <a:endParaRPr lang="ru-RU" sz="9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t2.gstatic.com/images?q=tbn:ANd9GcTE9DHfcpNUUgEMMnlQyQXuhsURwofR2_4x4rHyGedmCjREkor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2000240"/>
            <a:ext cx="3611588" cy="371477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71472" y="500043"/>
            <a:ext cx="62865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Ржаным хлебом, яйцом, простоквашей, свекольной водой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15364" name="Picture 4" descr="http://t3.gstatic.com/images?q=tbn:ANd9GcTQBhd0wdZ-DwbOTBwgZJMDbPfQMkothdLMcNpq_agsMbYZVOdmX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857364"/>
            <a:ext cx="2466975" cy="1847851"/>
          </a:xfrm>
          <a:prstGeom prst="rect">
            <a:avLst/>
          </a:prstGeom>
          <a:noFill/>
        </p:spPr>
      </p:pic>
      <p:sp>
        <p:nvSpPr>
          <p:cNvPr id="15366" name="AutoShape 6" descr="data:image/jpg;base64,/9j/4AAQSkZJRgABAQAAAQABAAD/2wCEAAkGBhQSERUUExQWFRUWGBkZGBgYGBgbGBkcGBgcGBUaHRgaHCYfGhojHRgcHy8gIycpLCwsGh4xNTAqNSYrLCkBCQoKDgwOGg8PGiwkHyQvKSwsKSksLCwsLCkpLCwpKSkpKSwpKSwsKSwpKSkpLCwpKSwsLCwpLCwpLCwsLCwsKf/AABEIAMIBAwMBIgACEQEDEQH/xAAbAAADAAMBAQAAAAAAAAAAAAADBAUAAQIGB//EAD0QAAIBAgQEAwYEBQMEAwEAAAECEQADBBIhMQVBUWEicYETMpGhscEGQtHwFCNSYuEVgvEzcqKyJEOSU//EABkBAAMBAQEAAAAAAAAAAAAAAAIDBAEABf/EACgRAAICAgIBBQABBQEAAAAAAAABAhEDIRIxQQQTIjJRQkNhcZHBFP/aAAwDAQACEQMRAD8A8FiBp6j70IUxidvX7UudI8q8/s9JGk3prg1rNiCT+RZHrp96VUa1Y4BhtM3N5PoTC/Sm41chWV1Er3cKY00PausNd0ymucRj8oAAltPSdvM0vh1zsc2ZWGviGWQSRI11Eg1W9dIkjG+2N3RG9I8PuEDPsbmvp+UeUUa8BJt+0BbYqTr+tYLfhA6CKEJwoYW3IJ+dbwx3U1ntgoM/DmdKWtm7cYfy8ig7kjNz5Ca1tIyMHLoZe3SmJunMEXmJY9BP1JrrFM1k6+0ZSN4zKPhry3oeEvqxZhqTHX8umnxrFKzZYpIbtXFgqq6c+pPM9Sa2o5HTofsa3ht/3++VcYq5mIVdWmB5nYdz2FFoBIR4hw0g5lBjmOnl2pbD4BmktKIJk8zHQferCXG9mWdgoWQ2YCBlMHUGNxvNAHERcELBUncBoPaTU3CLkUt5FE6wFsL+WP6R0H3bqd6O7nlp1itRqI5frXYuBRJ/f61QkkiVp2KYvAyJXfeOvlU422mArEnYAfuKqW3uHRVGWdC0yPQVr+JvKpZrYaC0qCQYBiRMg6axU8oRk7Ko80uhNMCZIJ1aJjZQOh5kmqdpVRQqjTf/AD50HA4hbil1OpOvUdAR5UVRqfj8qfGCS0TSbfZ2onff7da0VoWKxirGozdCYrrM5/KPia1yS7OjjlPwdNoJJgDrtSqvnIZpyj3Qefc/YVo4kXSFkQDqAZkjaegpm4Nxyit7MlFxdM7uvzAjrWhrt51wpAn98qSGPJJW0hfvMAVtAdsoKlDxlzKMo1Zth9Se1BXE3RvZ/wDIVmC1JZvf6HkOQHah0Hxa7AtggqNprzP72FJ71WupIYf21LO5jqamzryPwM0kxvWq3krVTFAliht60FxR8WPF6Gh3BRhoXuDSBuSB8dK9hhlVUERAEAjsK8eZLoo5t/ivYrbgDKNhqPLT41RiXkmzvaAYPA5xmzMrEkyp67iDpzqzgeDoBsWnfMc3proBr86j8MI1EmZ6/CrdkxqGb40XOS1YxY4/aiXjuBke0UKHDSV1CshI0OoOgOvI1ywhgCIOx796exuMIYLI1nWNYERr15Usy5thHfv96Zzc1sRJRxtpAEGa5A1OgUSBq2u57fSrK8KuOGQpIEa27kGSJ55Tsa84LB9swIBkKQOuXw+hjn5VZwWMyH/qYhJ1IOYiYA3ytOgjegfG/kNXLiuJTfh13IGhFByiGJJhiBsunPqajcQsaNoA6MQY2ld9ehB+dP4rFK6AH2rhYMEuo8OoJJyjSJ51PwYBEtAls2Ue6J789Bzrqi9RM5Sj9gRuQuYbnQeZmP1prDYUIpY3GRdM3igaab7j0OtI8YtstvOmoQho7Ly+BNUcKmd1YxlVZA/vJ3I7DY9zWTtM3Ek02L2+JDOFClbQOUjJPlrEgGZiJp98LbaHUKf7h+o39dqpq46Dr61NxkI5uAwCPEoHvN+U9jynn6ULrwUtrwTbaQxHT70FcpZizQqaT0Manz1pxcPuxOpG3IR96T4emW5ctuAczZlmCCNNvI0cm1Elx8ZZCnwq0BbB9p7UEnxQOu0LsKPi7TgjLbzp+YhgGXpAPvDy2piwggQSsGdNPQ9qFi8MWuZ/aMFEeARGm8+dKtdlVJ6ujzXEsJ/D3hdXRLhyuOhOx/f3py82UE9o9aNxwZ0KDUtoB9+0da4u4RmAkiZBgbU6DdEmZLkjnh2DdSNEYOze1LAlisDIqdNyZ61TFrddZC7wY6b7TSPCcS4B9op0YwR08hrTp49aDZPFmkCMp5+fKkOTfZXHF2o7FMZgWdmDLbVEK+xKCHy7MrdetL2xuDyj57U5xSy1wplJUK0nqR5D960kxLXCqwNpY7CDPqabjm3InzYlHH2K4o5jAEgRP+4wJ7Dc+VPtwMWVlcaM/K3kRgT0CL4gO9at4PKxmCrDWY8tuhFC4hj7mGCrYsyI1uZRA7ZV5+elFKW6YGKL4qhh7j+xj/7iNIRomTBg8oWdde2wpD+DtW1zh7z3idSyPG+oIgKo9ahcSx125JzMZifeAkdhtTPDcZiyJeGtDcvoY7Hc+tAnxeijJhajtl+1bnXqKkX0hj31pzDkhMxgCTpziaWxjSZ6VmX6kmLUqORWVgNZUhUTsT79Dub0a/758qC5iT0BogzvhOHz3c3JSF9fePyFeqt3gqSTHWp3A8BlsoTuQXPm3+K3bw7XWbbKnuzsT36irYvhEi4vJKjdxcxDWwR35H0oh4iye8sgbldY8xvFWMPhNB1oGIwD5A5UC4OS6hhOqyd9PgaVd7LVFRVEq5iPaeIEEHQR0qhhmkAnpUzH4H2L500Rj415CdmH3ptrxVABudB20k/CnRaSIssZcqOuIwQI98aiNT69q6wmNuADMuvY/rS2GvqywiOxMToViTEk+fSqeNwhCrlQuATIzEEQJ3nXaNeopU22ynGlGIHEY3MsbTv5c65tb+n7+VcZs7ZfZuhiZPoY0O8H61rCPLeRINHifgTnX8vBSygiOtS2xDWG8Izp0B8S+XUduVE4liW1VAWiBA5k7DsOZNd8JwtwmW21BGQqJBAEE6wZ0POOVFOmjcCcXb8hf9eUAFg4naVNc/xGcgkERsDv3JrnjGGImWVUMKAyMwYtP9AJCjm2kd6XwPhQAjLlJVlmcrAwYPSgjGtsZlk5JpIdUSa54hgM66GHXVWG4P6UW1uKFec3GyKdD9BufKdIpk3olxpuWhPA/iK5BV7RLLuV1nyo2L/EsaC3cZomANNROp5d6q4XArlBXUcooGPwQ1gAldSPzR1B66esVLTuz0b0KYayxGZ/ePy6AUQ79/3sKJa5az0PUVy5iSeU/WqI0edkT5bOPbZD2ow4gsbigWMI17XwgaRmJCyTAGg1JOlEVFVmt3CqOhhhmEagMCCY0II3peSPkqw5KXGwV7G5tFM9+lcImVdPX9a7vYXQMFIB1B0nUSCVmYI1EiSNa5TUa9BMbeY7UcVxFZpcvJ1G9FsYyBqdRQL1wKO5OgrlOHO7GSgEA5s3PoEyHXvXT3oHDa2OnHAc6Quv7U/2g/Gtf6eWyqcizzD7xv8AkPyrfsWte8UAzQAGJJ7yVHwpMF+lGVutHOJXRgNo0qff96P7RVWJPpUzEL41/wC2PhR5fqS4vsCS7ArK01o1lR0iuhJz4z50DFnl/UY+evyFHAlj5mhJbz4i0vKST9qZFWzZOonqEcjKDAkDy8qXwOLynLlZgJJKidSSBpudvnTwshhBqaC1lyTJUnf9asnHRNglUi5hseJ1tuG1JETAgayDB9NdNqOeK25gkgNoCQQDHQnpSVnGgjehY7EyVG8Ek+lJjvRXPSs54xba5acKPy6TpNJm8M9sdQ2ncQPsaq23nmT25+ppTieBMZ1AkQY/SnuGqREsrck2MYHH67AARy6wdD1E9BzqkMaCrwDIBImNYJE/FTp2rzvD4P5tOYMyOZG8AGOQqxZZFLOD72p10G506akmpHUT05U64iV3GkMxJOUQZJnMNNYiIM8ulLcOtsGuOwYBnBXNvEdOQ6A0zbvI75ljIOY2LTqT1jb408W/qiPnVWNfyIvU5lJ8UR8HirhUMi5iXOfbYEzvVq5xS0AA7tbYnaPFp6GQeoqVYU2bzA+48Mvnsw+QNWCEfLmUNBkTQP7bKcck4oZxeKAHgVnMaZRp6sYA+NQOI45hhma6MjiRHU8o/fKr9zE1Bwim85uXRmgn2acgOTRzY71y29AymoRbYZbvhkH8kj4E1Q4RbAUGOUbfH60G94hqANwPXTao2ItXDbfIW9rkKBZ0Pcd4mKZNE3p2t2eqwWMt3Sy23BynKxBWATsNd/TSuxjLbMyqwLLoy6SOX7NfI+G8Jusxgi2QQpDFg2vPKAWKjmQOdP8A4dsX0xqyr6Fg5IIGUggmTGmxrHGNHRyS5bPd4sCVyxEwI26R6UpijIHdhPzP2odnCKRkUH2YJO+rHmZ/ppjE4eU8OhBntpy+E1iTpnZZR9xUEw10KUb2Su9s/wAt2vFVXcA5IInuBrVLDYTwtnOZnlnbkSdDHQAQB2AqHgsjXGzqpYxlzAHQADKJ6GT60xxbAZrDrZAVyBGsCZ17DSeVByb0xqxpXKI9fuBGS463me3bFsG0y5WUHMMyEjX4jUmo0ZYkRPIGYkzEjeAY9KT4Xw65h7R9qwLs4gBiQQYDKeR6yNqbS2LjZjOQbCdW7ntR8nJpCZQUYt/pq3bD3NfyxH1+9PYjFezI1VRBOZgxGmkADnz32rl8oOZdD9e1K3eIg2T7VSLZGrIZy/8AcIkEGNgRSckflsfhlGUKQwbK27dkrcQFQYLSFOceLXlrqJrq+ouICRoQDB+IqTgHbEtFu5/ELZGbKBkGnu5mbyjSfSm7uJdYL3AQQSVCwAI0I1J3ga760Mo6DUl+2bw7dtjFJ49RmBHU0XDWtCzTLagcgP1pbEXZQHnNNa+GyL+paB1ldAVlRFJKT3vU/Wj8HszdL8gco9BJ/wDalWu5QW6T969FwrBC3bUNvEt5nU/p6VVhVuwM7qNBnxEQBqx27dzQLnCLtze76ZdPka3w+2GYs+o96ORAn3iDIUKJMdqtcOyFSUbMgPhIOYZcoaAdc0EkelOnbVmYopdnnW4Rdt7CR/aT/wCp+1aw+IBaCIO3T5HUV67+CYqSGlozBMnhjLm8T/l0jXTWRBipWOwi3EDRqQCpjUcxS/beNph2sioHgm0PnW8RjlBiVnuQPQdTS9m9/LkaEgR5kx+pprCWbIUfyTcxGV1llOUB9CSx8OWP3rT7vyScfLRLxfBGce1DAc9VKnyIGp8iKU/0WUBuKzKCZhzImNT1HmARXtH4bFgIstlCDuyqRmHmwBHrQcdhMLna7hwRfdreZdQAoYBpQ6KMs+oFIjDmm7KZZOFIi4NFVFC+6BA8qftGRS+Lwns7mnutuOh6+tc4+/kQkGCecEwOZga/80+EtE2SLToS49x2zblWJYjSF5Hz5GpnDzi3bNatOFmc1xolf6YPL0r0PAMDbzeKyCwmLgUkabjxCbb/ANp1M7mqd245JLMuHt8pg3W7wZCD0J8qCUrfQ6EeK7It83dBcbJP9IkHtn5fCmAu3yql/AB7crcN220+9BBHUMAIPxqRhSQ7WmMm2RB6q2qn7elFj/AM1vY/bPPnSuKQFhlJzg8hOncf5rt3IAA94nTtpJPwp7D8FeJW4gQpqrA58538a7COeutHN6oXjW7FQ12Onrr23BFIDibsfZOcrjkdGZeREaERzFems8NvOfCEUKp0dyQT1hRJ2iSee1SeJ/h67esj24t2rmpTIxZkYbGZgggaikpeWUylerBZY208qKXmp3CcUzqUuCLtslXHfkw7EUTHY32aSBLEhVHUnaneCWMW3QvxRgjAkpB3Vt/TQ60B77hWJt3IkQCSVA8pnareF4ZbHiYAuBJY6t1mqDIgUNIgwARrM7RG9Sykm9HowqKpnmcPlc+EKoO/9UdIIkCqLiBppA/fpRuJYJLoyq4DrqCpBII7DlStkkSHjMBrG2uxHnTMcl4EZle0d3Gk/ptSGJZVYjWT/TuZ6rsw8xTN+7AgbmfluaPhMEywXRbYb+t1ztsB4BJOpjfpWz3oDFUXbJC2xbkqjKCNcttRPODH6V1grq3CY5byZY9CfLpXosRhDHhZEGss4JA6bcqT/wBMcoLme1dQkgPbkGRIO++oO1Kir2OnJfX9F83ijkan37cW46NVBRrB5H/igY23oehg017VktVKhe1sK3WK8CsqCmVkS1bNy8loczmbyXX516b+K1hhGuvSo34VtBr164fywvx3+lehxGHDDoeVXY1USXLK5CvDMObocKLTezJ8LzJ0nQxAB29KLwn8YYe5ADZDoPZlD6hcu/p0qRxDCXVOa05S5BGYbMDyNeV4bfu4XEJdCHNbYECDB3BGnUGmOKaNWSSPpT4z2lw2bS3ASpuHP/KTLzl2XPlO0CtrcuMssEEgEAZh5jWvOWvxViMdiFzILaoraAGSDlMEncSAY7V6Gy+YamR89OVbSejPckuicGKooiSGBI7D/Jqvh+LEIGNm5Gn/APPnoNC/eg4vA5tRoaBYxMDJc7a+RkeugpGSOxuJ6o9Jbe4jOBYhhba4f5iagNBjLPik7d6Vv8QvFM627cFcwm43SR+TTeuTiS7m57W4Gy5JDAeGc0bczzpPFX/dtr7qgTruB7on0msfF6iEk1bmd4wFwpA0BBPeNwOtTsViRbbO4lVUyOpJBiDpVNLgI0On7+dKcUwmdGgb7jr11605QpUif3LmuRZ4bxJb49shBzQDOkZQZmOeutUcLjraqTmt/wAzQmVM6ZSobmO3evGfh7hVpbZzSSwAYEnSNxpBynmDv6V6MWrRk5E1EHwjUdKUm12VSUXpdDS21RRbWAqCAvQcvSvM3x/80wCZswYGk5iV1+NNY2xbBTIIcSQ0mTpHiYmWEwQDpIHSj4Zgoga8yeZPejxq3YnK0lxJou5biMwMQQe20mPTlVfAK94B/aNbtn3FQKGI5FmIJ13gRAqfxMMIuJqyGSOo/NHUxr6UTBYgQg8TWjcDSpIIUklgwEMVk8uWh2rZLZ2OXxPRphmUeF2aOT6/+QANLveVlD7RO8SpnKR5zpUtMbbVTkLvdTEEKoZ2Y288gQTly5GjXaO1AxeGUK1y4oNxmLBSzFQ2mQAAwSIGoEzNZKNaNi/InibijFXIIB9kJ88xCg94rLhnEWhAgrcPl4gBWuEcJS3NxlU3XJZm1gE8gCdBTeOXX2gGqzoOYOpgUVfGgIzXuWyvaw9vIwFq3nOzlRM8ieZ+NETBn2Psy3iKkZgI35x5H51HwmJa3rLXEMkjd1noPzL/AG7jlNbtcawzXC6ybgBGisWPL3QNTp0pS2Ve35RUFlVtKpS2biiM6oqk+QA00gV5vFDLiGaRDKoI6FWHyhqdxXHcjA3StpDMKxm4ehhZCgdNd+VSuHcLUXXutJzNIB6TMt1129K1XKQLqEGhiy49rr0EfE1ZOEV7gut4nUFVJiFHaB1576mpfEMCrqSDDDWfse1dWsXeFuAqs2XQhoMxzBH3rZJo7E4zil5LmGVivjCg9FMj4mpONuW7BgKFBOusKCTpp1J10HnQuH8RxTBs6INoLEjz0A1+VBx2DJbM5znsAFWNoBPzM0KVOihQSezTP4vMH5a1vE6ry2pCwxe7C7ICC3IE7gdTTeJIQ5dSMpMmiSpEGauehALWVq3cECsqRlAD8M2SPaNyuGR5agH5GrWLxgQRu3T6VoWFtjTZQAB2UUGxgDcWTJYnMMrZWB1BEwdIPSro1GkyNpztoyy73ArQdWZcphT4RLEQSCBMa84o13hKFo0zDWND6wao4TgexzMrAQoU6IDqRBHiJOpJGscoFdJYBVGfV2j+oGTEhcrgKATl2YyCdYiscecvh0NT9uC5kq4IYSIbUE6wwmR8OlOYJa1xC2Ms6sQyhdBJzqIB5TDROnWh2rpVSeY285AHzNBB8XxYMortDN7Ea5V1b5Ad/wBK5HDiw8WvpW8DwpCyu2cmZIzEK+mmYAagb71XThaHXKfRmH0NDKV+RsINXaPP4jhWQAD3Z90sRJ7GdT2NbsgGcojqOc95qziuAozOWuXMhAy2tCEYcwxkxp5670jxPCQc66Eb9wKBri9HfKatqjjDb/v98q44hxFbSy2pOyjc/vrXSXQATygmow4HcxDZ3YIxbwjfwQeXXUVU58VZG4Tk2oISvcZdmkKqeUknzMwfhRMNx+4mh8Y5iYPof1q9a/BNswc1yY1IIE6kzqDG8adBQ+IfhCyi5vam2f6nIIO0Dl8up3qfmmB/5/Vxd2v8HOExqXJZZ5SD7w7GnEMbc687Z4e9tg9thcUe8VO0kyMp1yxsa9EkFQRsdflVEGmtHfO/mg3L9xU5sOZJtMyk9gUJ65T9RTBbOxGuVTG0yeZiRMdPOnMFhmZmmQqGAYIFyVknKwkAHSZ3FKy5H4Rbjgl2Sl/iVOjgiPzBm16xI+G1CwaZnLPdN1hpqMoSdwE5Huda9LdwzSIyx3ygn/8ATr96i41layb6brmjafASCpjy+hpcMjT2hsoKWk9hUOtdRp1NL4e+HCuNiAa7v3NgNz8gBqarbXZG4PlxOLrhGLZwijU5vhPWlcPxGQWtIDmfxEK3iExmnLE/m50xhuDNnUvh2KQpL3CCSz7HKCZI5gjSrb4MASdABv0AqabrwW4+uzzd/De1vK7FSEHhA1Mk/m8uQp1xpI3FBu3VZyCly2wKhWKETnWUk7a9CfgaIG0IO43/AFpsGuhGW3u9HbHfpQRmzeHbnOld32gfvrpWW8GX3ME7AGPTqa2dVTF4lLlaOLnECu6me2v0pPFG88CMindpBPkAOf0q7b4WAOZ86WxHCiGkFvIRAjbSJM0lVZVLk1oUw9gImVdIod95IO3hPlvRmEaGhumg/e9OfRE7T2JKulbrkXI0isqOiux9nDKwHQ/Sh4W2XgmWVSh9mGy5l3aTznaCYol7BEarr2pay2Uw0gcjqCPUaxVOSxeJp6L/AA7CRLAG2SxIUMSqifCCJIOgkx1NG9oXUwQpkh1KhgDzidp36EEaVHvYfONHkwQuYk5SY8QI1DQIB132rrE4sqxE63DJjkFULueZ01oFJ3pj3FVtaDY5oXKJckyzGND1Mc9NABoANhU6/e/lk7+NfgGk/aqwcEQB0/zNJ4nBQZXUa/5o/ar5Erycma4Hei4VPvEmdfeA2O/vTp5HtXpMLh1V2eTJ3E6d9OtecweIEZXA9efT1p3D4NQ5cM+vLMYExMc+VKfZe2pbKXGMZlQQYJI23jnHTpPKag2sWSCG1JE5QSYJOw1PlM8qo4nFLbUkCWOnMknlJO4rjDlVHIk6lo1J/Y2o4LkBPMscONbJ2KJNuB2n01b60DgGO9u1xHtp4Y8XqR5gwNI6VTv4X8y+9BkHYg/eoOHHsXZ4IY6EDn33HrvtW5Y2hfpZJtp+T3OCIQBWaehYiT0Hf71xirSqfaQC20nfXRQvQSRU61jLVzKzZCy6id1PUTrXeMx6spCnMf7TtEEEtsIip060UUuQli+J5lbYiG15aA9zpPUDyrXDnBtWefhX7UPBYBbgJf3SZIgDNJ1JA/L9omqrqpgCNJI6CPpVcI0R+qnGUvj4JVrG+ztG4FzHN1jdtTVtcScqZAA9zYNsNMzTHYfMVGwV7JcZDprI6EE8qr3GJyuurISQCYDSCpE8t59Klkqlssi04JIcxF9UtFruXw6NppPQA77ik2uq6SsFSD5RzrYtTbK3IbOSWHKW5Dy0APapmNv2rFr2Y2ggJMs06QBuSaxu3oJceO+/+CXCSmRsnui64WNoidO0zTF0w9xifcUbdAuY+Va4BwZrdoBztqFHInq3M6x0rWPw/wDMkqHWVOWRBIBEa6TsdelVSXwIVJPK2UMMl5La3PZSXK655tpnbKQZ8Ug/0iDyiqUsFLG1H9UGT5hY1Hz7UjgmR9GRlK+IIzSBrmDABip8U1Qv4hWBt54YgjQjMJG8dee1Jbi+hyUn2xHiV9lZDeZrVticouZACV1iCZU/mE61PxKeMfP4j9aax90hgs3LzBWMXLkqAxyk+LST2HI1KuXjK218TqqjtoRqTyGnrRrclxBd8HyCtbm4g5eI/OB963YuW7l4o1pG1yyV105kn5RWXSUuITsZE8t5HlzqpaVf+oqBnjsCegk6etbN7N9O4qOzHP8AD/1vbIMD3mUjUiSZK+e0Us3DQU9reJdozZZIRdJhVBA06mSaft4c3Nb4RtoQaqsa7ndp56dqHbLKWRhKbo2mx/IR268x5UOjV/cgpxBboJAgqducdfr8Kc9gMpFL4vDpZVguk9f3tREv6T+XQA9dOnTvTI9CfU8efxJ+JwfiNZVB012rK6hNs6ZwB9zQ2dW0y5vl9aRLliSwYgKXyLMkZgoAI21aS24A03omItfzLSg3LavZNx7QY5wQwAUMczICCWI1MLoKbTltGpRhqXYMG2Lvs8t1TGbQ+GNus79q6uWlzZlOYERvPp2PaqCWlDWSiPaW6jyjszQylchBbUEgk5dDptpSHHML7P8AmrsIzjkRtPmKW1wlTGxXuRtMdwdyVA6H/imbhgdB3qfw25v3rv2oYZ2MINt4jqf3pRuSihSxtujm/iE5ozTtECfKdflSOFx+UyxuZI3WGA1gGRqV03NVsVgnS4l+26oUWAWncsCR4feDAZYO2hGtOWeFw7XGIz3CdBIVeZVAdYJ1PUydKXzjVsd7Uk6RMdkbK6PnGus7Hy5Hzo+Gub6/uaHxLg0HPbhX5jk3UEde9DwlzMVI5/v402Di18SfKpRl8imtK41rRbKZY9FEn48vWur94k5F6ST0G2nc0LDWw7+yVmWAD7S2AVMzoc6biNR33oJS8G48be2za2oURnIHIhCfsK4OKtvChzP5lIgg9Ijb1q82F8PeKjNw4Xwwze0upEvbRgEzCVDEkgiAedTx27oqy2lSezvUajf60e2SRoAP3rSGEdpKP7y7nkehHY0017KuvL/j46VWtqzz6fkLetqZzfHn8aVHElQa3rZPnr8pFL3MDduo55wfZpMCY0J7zS138HN7O0iD+YzA3Lh2RQNQonqQAOe5qebjIqhHLBaKa8TLKMgDMZ0DJG09ZH+KXs4XM/tHALxAjXKOgP3pfjf4b9lbVsOGLqQDqSzTpPYg69Imm7ZZWKPGaJDbBhzkciDp8K3Go3oycsqVP/Y8uIkbwR9K4vMGHb5/80IHT5fStYnFhB1OwA3J6CnsTHb0DN0AgXAdPdYFhv8A3KQR5UQCwFiFEGZmGnrm96e80XCJcjUhZ5L+p3oj4RjzM+h+oqVpXo9GLlW0THxyyVtCWO5kn4sdT5UzgE9nInVjJY8z3+1DdnVv5ijLyZRp6r+XzGldON4p0IpbJsrb0xi+8iCPT70jb4t7Exd0WYD8teR6H5Gi3N/Op+Px6KcuRrp5oq5vjyFG68iYycXo9CnEFIkMCOs0tjeKqglmA9fp1rxGLZ5ZlwTohUhl/mARIaTEdPKjcGvhFBfC3BrK3ArNAOo35RzpfGP6P5y/C2FN5g9wEKDKqefdh9BTvEnzIDoRIoVq+CARqDWOhKt2+1GlSJ3Jt7GLSaDyrKxACAe1ZWGE2438wASQu5VbkofzeJNdek1cwaYZ1ygKQTJBBzEjmZ8U9zSXCrwywNwT8zM+s/WtX+J4gXgn8pUzA5ywnJuRlJ370pNrR6vHl+Gf6Q6EBc+UOHyIoKyp0MMQZjTTfWi8YdXw9wjYo3bYERB2IIpy/wAatBS2dSBpoQSSdgANyalYnAvcw7K0pnlj1lmLEdunpWu5ClOMSbwq7/8AEz/2MD6wn616Pg5ZUdZUoxBURqohZ15gwT/zp59MMBYNjquWfjqfU1I/C34hvpdXDlQ4zZczEjJy1YA+HzFHJNLQmMouTPptqzsQFkEEFhIHeKS4xj7OEZ79+61wuoVA4BZdfHkA0APaO5NHwS3LhK+1sW9oKt7RjI5A5Yj1r45+JcZda/cW6+dkdlmdPCSNKyEWls7LNN6PquD4mmIsi7b90zvuCDBB71L4NBL/ANt0gfEmpv4fa7bwluxaQm7dDXJOioGMAk9YjTvVfCcIbDW4nPqST3iPh3o8UUk2K9RLlSBYXGKrMzmMz5R5CAPT9a9JhGJJkf47d+sjSvL38JbunI23hYRpBEA/MT8Kt4bGtbEXAWXlcUE6f3KNQe4keVST7LsbXtqi5aUmZWI21BmkLqoGLwoP9UQeYM6TvpWv9fsxPtrf/wChPw3+VR+MvcxCj2SlFBnO/hn/ALVOpHc+lYFFJumMX7Y9ov1+dLXkzNbH+4/b5tXVsOzjIsqoIzTAmNh1P0pbHWi2UZimpRo0YCBEdJK796oimsZFkr3ihgOKWJebyyGKlWIEFdwoiSNO+1F4liXuWj7BXgggtlgQREjMM2m4Irzf4Y4FcW7bunJ4GYFCfGoIIzaSJ5wfvXugDlyluQEgDN/dPLXypEaRdNJP47R4/gWLuvc9i18gBDlBCsxP/cwM5RJ17bxVLF4D2ak+0d9PzkHXqDAjy22q2qKgAUAAbRUfjeKCo2u+nx0rU9gZGpW2q/sDtWidu3z/AOKDwyxmY3G6nL2A0nzOppnD3ZgjY5Y9FOvxoPCMegXKTDKoYiDtt5b6VRk6RF6ZWwuMxF22+GOSLd4yCAWABiA5gBSQ0iDpzmrd+zCMdoB2Enbod/KlMJcR0Ui8xtWyCELAIuX3QdJgcgSYgVRXFoyqQZDGAQDynt2oGl4KPmm1LshuGRrdq7q11C6sNRH9JbKBmjXTSKSdCCV6beR0iqV25aF0JmbwzlUsTbUnQwDoDGkDTWlb8Zx/t/8AaitctGThJQ+Qni5gBdGYkA9Op9B84o74M2rOdTlVNWOXMI5lhIJ6yuutckD2lvuHP/kv2q3YmIDMo55SNfiDQzkuVPoXjg+NrsT4W5urMKykAh0JymdvC6hln1Gh1pLAYcWrdxj4bRuH2awTC7aAagM0kKNga9VZbw5SSQNdTJ/QDyFAxCwNOmkEr/5AGPOKXJK9DYt18jyl1gT4UcdyhUH4waJhhRVskNdzm8zOZTOcyov9IcNB15kA9qzBOQB5kU5a0mTZN02jnDyFAjafrWU1nrKIUQGwLKdUzr23HlGsdqLhsYiZoZkzHxZgCem7qSPQ1WW7Hc1ntj0HxreA1ZvDRMbH+1uozQ4t7OUAfUbZgBmABnarPtc3SOv6VNxQkk9eXlQbeKy2mHMGF/3EAfWi/wAi/s9BOI5GaAQNYLExJ6UfC2LSjRl+IouDwBZCqPkMe9lDR6Grdi1U7lZ6EIKKJPsrZ/MvxFReL/hK1cYXMniBkwYDRrBjf6167FYJ2KBCg8XizLMjoNQAe5oN3DAAwAPIRWWG0mTuFHINfebWfsOw5CnmbTXnyqVf8Jj1FPKZ9aoi1R52RVLYhiuGycymCNqNh8cV0uAr3g5T5MPvT+SdhNMWiFEUucFI2GVw6J7cTt75l85H1pNsd7X3D4QdW69QPuati2rbqs9wKQu2oJ86BYkhrztqkN2LgCqFEAbR9KR4xgxc296OXxHqK6sMQSB0o6LpT10SebI2Hyk5WlH18SwpM6HXnNPYXBMhZVuFbRMhVnMDABGdiSFJE6ayabXAKx8SgjuKOMBb5SP9xpMsf4WQ9RqmI/xLW1PtLgYA+FiIaOQYzBPLQcqVtYQX2zXRKqQVQ7dmYc/L403jOHIMpC6ifESSR8Tp6UMtGo5bfethjrbF5MrkqQ/dyttvyNeda0yuQCVaZUgwGGYFlPI89D1q21zppPxoOJw4Ya0ySsXjnwYKzdW4BbKpbXORcTNDFhBUqV31+OtWkYKoUaAaAchyqL/pbRqFcEfmENHIZq1e4RIIKZgdwbhIJ6kE6mlcX0V+5Bu7HMQtsMXyjN/VGtTsIj3mZgMqSIY7tl107d/hQ2ts3vjQbIDoY2k8/KqNjEaZduh+1FGPli8ua1SFOKYRk9m4khDqR/Sw19AY1qlhMSImh3cRHhkE7QNqnsxt6qCRzA+1BkjbBwzrTLmF4olweFhqPdOjeqnUfCtYnHImrMoJ+JjaBud+VSnxdtx/MUH/ALl/WhfxdtP+mqg/2KPsKVRTaN4nGt4mbwrAyqR4ucsek9O3eg8OZmQZRpJOY7QenXzoNywbxl9FH5evnVTDOD4RT8ca7Jcsk3SExxRecg1lT2XU+ZrKMVRcNBGtFzdK4uDmKZYIB+fb96dKn41fdI5Oub6A/SnruhB/f/Faw9gXEuBtA0D4a/XWhfQUXTGjxa3Ztl7rBV+vYAak+VB4b+PMPddlWRAJzXGW2DqIAkmSTXlOMcLuYnKuYK1pWlTOrbqR2baeVRMV+D8TbXNkzDnkIYj0GvwpUYx8lk8kv49H1tvxTYN9sObi+0BgQQUYkT4XGhPamsTemZ36/rXxW3+HcQGthVJNxQ6xrAJMZiPdIjY619VxGMhdTrG/esml4CxytfIS4g8tVXC2WiDyqAzl7iqPzET5b16RnAGp2pi0iObuVhGYAabdalYniRMhDGm+9c4niOcELt16/wCKRw+w7zSMmTwhuPH+jPBuNs7eyugC4BII91x1HQ9RVxkDjXevMXsGHGsgqZDDQjyNP8I4sWJtXYF1SYOwuDcEd+o5UWPInpg5MTW0OezINNWbPM1uTptv9q5u4gDUkU66E0Eu3IGugqXiOO20IkQp0zRoDyk8vPalMdjyxA5TrS2JTw66jap5Zqeh8cWtnpbbhh1BpXF4eB25VG4XjDhyEYk2GgKT/wDWY2P9p68q9LoRBEjr9KdGakKnDixFdBNYRNFdQAB1rIo0LNh4OpatXMR0b5VpjXBbyrTAFzefjQrja0Rm0oM61jNCrvXfMUNa7Q61xwycUOhrnOIIAjyil2XWulNaamwMUPNBop3rkW8zcxQnE901Napx+HkncVldQViYumdz8e9U1rVZWI1gsT7o9aJw4eA+tZWVoJL4to9sjeYnt08qqYVtK1WUmfZ6OD6DLGksTWVlbDs7N9WL8GH/AMgev0qnxtoRe5FZWUc/JCu0TrH2+1Ewo0HrWVlQstDAaUjxsfyieY1B5g9QeRrKytj9jpdFbA3SbSySdBuaHd39PvWVlUz+pJH7COIGvw+1ExA+orKypCwNaQFTImf0o/4YYnCJJ2zD0DMAPICt1lOwE+cZxOy/vpXQ2rKyqyVgn3rg1lZWsFHLDWg2x4vSsrK407A3866Qa1lZWnGMaw7VlZXGI5Tb1rtB9KysrjRm2NKysrK4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data:image/jpg;base64,/9j/4AAQSkZJRgABAQAAAQABAAD/2wCEAAkGBhQSERUUExQWFRUWGBkZGBgYGBgbGBkcGBgcGBUaHRgaHCYfGhojHRgcHy8gIycpLCwsGh4xNTAqNSYrLCkBCQoKDgwOGg8PGiwkHyQvKSwsKSksLCwsLCkpLCwpKSkpKSwpKSwsKSwpKSkpLCwpKSwsLCwpLCwpLCwsLCwsKf/AABEIAMIBAwMBIgACEQEDEQH/xAAbAAADAAMBAQAAAAAAAAAAAAADBAUAAQIGB//EAD0QAAIBAgQEAwYEBQMEAwEAAAECEQADBBIhMQVBUWEicYETMpGhscEGQtHwFCNSYuEVgvEzcqKyJEOSU//EABkBAAMBAQEAAAAAAAAAAAAAAAIDBAEABf/EACgRAAICAgIBBQABBQEAAAAAAAABAhEDIRIxQQQTIjJRQkNhcZHBFP/aAAwDAQACEQMRAD8A8FiBp6j70IUxidvX7UudI8q8/s9JGk3prg1rNiCT+RZHrp96VUa1Y4BhtM3N5PoTC/Sm41chWV1Er3cKY00PausNd0ymucRj8oAAltPSdvM0vh1zsc2ZWGviGWQSRI11Eg1W9dIkjG+2N3RG9I8PuEDPsbmvp+UeUUa8BJt+0BbYqTr+tYLfhA6CKEJwoYW3IJ+dbwx3U1ntgoM/DmdKWtm7cYfy8ig7kjNz5Ca1tIyMHLoZe3SmJunMEXmJY9BP1JrrFM1k6+0ZSN4zKPhry3oeEvqxZhqTHX8umnxrFKzZYpIbtXFgqq6c+pPM9Sa2o5HTofsa3ht/3++VcYq5mIVdWmB5nYdz2FFoBIR4hw0g5lBjmOnl2pbD4BmktKIJk8zHQferCXG9mWdgoWQ2YCBlMHUGNxvNAHERcELBUncBoPaTU3CLkUt5FE6wFsL+WP6R0H3bqd6O7nlp1itRqI5frXYuBRJ/f61QkkiVp2KYvAyJXfeOvlU422mArEnYAfuKqW3uHRVGWdC0yPQVr+JvKpZrYaC0qCQYBiRMg6axU8oRk7Ko80uhNMCZIJ1aJjZQOh5kmqdpVRQqjTf/AD50HA4hbil1OpOvUdAR5UVRqfj8qfGCS0TSbfZ2onff7da0VoWKxirGozdCYrrM5/KPia1yS7OjjlPwdNoJJgDrtSqvnIZpyj3Qefc/YVo4kXSFkQDqAZkjaegpm4Nxyit7MlFxdM7uvzAjrWhrt51wpAn98qSGPJJW0hfvMAVtAdsoKlDxlzKMo1Zth9Se1BXE3RvZ/wDIVmC1JZvf6HkOQHah0Hxa7AtggqNprzP72FJ71WupIYf21LO5jqamzryPwM0kxvWq3krVTFAliht60FxR8WPF6Gh3BRhoXuDSBuSB8dK9hhlVUERAEAjsK8eZLoo5t/ivYrbgDKNhqPLT41RiXkmzvaAYPA5xmzMrEkyp67iDpzqzgeDoBsWnfMc3proBr86j8MI1EmZ6/CrdkxqGb40XOS1YxY4/aiXjuBke0UKHDSV1CshI0OoOgOvI1ywhgCIOx796exuMIYLI1nWNYERr15Usy5thHfv96Zzc1sRJRxtpAEGa5A1OgUSBq2u57fSrK8KuOGQpIEa27kGSJ55Tsa84LB9swIBkKQOuXw+hjn5VZwWMyH/qYhJ1IOYiYA3ytOgjegfG/kNXLiuJTfh13IGhFByiGJJhiBsunPqajcQsaNoA6MQY2ld9ehB+dP4rFK6AH2rhYMEuo8OoJJyjSJ51PwYBEtAls2Ue6J789Bzrqi9RM5Sj9gRuQuYbnQeZmP1prDYUIpY3GRdM3igaab7j0OtI8YtstvOmoQho7Ly+BNUcKmd1YxlVZA/vJ3I7DY9zWTtM3Ek02L2+JDOFClbQOUjJPlrEgGZiJp98LbaHUKf7h+o39dqpq46Dr61NxkI5uAwCPEoHvN+U9jynn6ULrwUtrwTbaQxHT70FcpZizQqaT0Manz1pxcPuxOpG3IR96T4emW5ctuAczZlmCCNNvI0cm1Elx8ZZCnwq0BbB9p7UEnxQOu0LsKPi7TgjLbzp+YhgGXpAPvDy2piwggQSsGdNPQ9qFi8MWuZ/aMFEeARGm8+dKtdlVJ6ujzXEsJ/D3hdXRLhyuOhOx/f3py82UE9o9aNxwZ0KDUtoB9+0da4u4RmAkiZBgbU6DdEmZLkjnh2DdSNEYOze1LAlisDIqdNyZ61TFrddZC7wY6b7TSPCcS4B9op0YwR08hrTp49aDZPFmkCMp5+fKkOTfZXHF2o7FMZgWdmDLbVEK+xKCHy7MrdetL2xuDyj57U5xSy1wplJUK0nqR5D960kxLXCqwNpY7CDPqabjm3InzYlHH2K4o5jAEgRP+4wJ7Dc+VPtwMWVlcaM/K3kRgT0CL4gO9at4PKxmCrDWY8tuhFC4hj7mGCrYsyI1uZRA7ZV5+elFKW6YGKL4qhh7j+xj/7iNIRomTBg8oWdde2wpD+DtW1zh7z3idSyPG+oIgKo9ahcSx125JzMZifeAkdhtTPDcZiyJeGtDcvoY7Hc+tAnxeijJhajtl+1bnXqKkX0hj31pzDkhMxgCTpziaWxjSZ6VmX6kmLUqORWVgNZUhUTsT79Dub0a/758qC5iT0BogzvhOHz3c3JSF9fePyFeqt3gqSTHWp3A8BlsoTuQXPm3+K3bw7XWbbKnuzsT36irYvhEi4vJKjdxcxDWwR35H0oh4iye8sgbldY8xvFWMPhNB1oGIwD5A5UC4OS6hhOqyd9PgaVd7LVFRVEq5iPaeIEEHQR0qhhmkAnpUzH4H2L500Rj415CdmH3ptrxVABudB20k/CnRaSIssZcqOuIwQI98aiNT69q6wmNuADMuvY/rS2GvqywiOxMToViTEk+fSqeNwhCrlQuATIzEEQJ3nXaNeopU22ynGlGIHEY3MsbTv5c65tb+n7+VcZs7ZfZuhiZPoY0O8H61rCPLeRINHifgTnX8vBSygiOtS2xDWG8Izp0B8S+XUduVE4liW1VAWiBA5k7DsOZNd8JwtwmW21BGQqJBAEE6wZ0POOVFOmjcCcXb8hf9eUAFg4naVNc/xGcgkERsDv3JrnjGGImWVUMKAyMwYtP9AJCjm2kd6XwPhQAjLlJVlmcrAwYPSgjGtsZlk5JpIdUSa54hgM66GHXVWG4P6UW1uKFec3GyKdD9BufKdIpk3olxpuWhPA/iK5BV7RLLuV1nyo2L/EsaC3cZomANNROp5d6q4XArlBXUcooGPwQ1gAldSPzR1B66esVLTuz0b0KYayxGZ/ePy6AUQ79/3sKJa5az0PUVy5iSeU/WqI0edkT5bOPbZD2ow4gsbigWMI17XwgaRmJCyTAGg1JOlEVFVmt3CqOhhhmEagMCCY0II3peSPkqw5KXGwV7G5tFM9+lcImVdPX9a7vYXQMFIB1B0nUSCVmYI1EiSNa5TUa9BMbeY7UcVxFZpcvJ1G9FsYyBqdRQL1wKO5OgrlOHO7GSgEA5s3PoEyHXvXT3oHDa2OnHAc6Quv7U/2g/Gtf6eWyqcizzD7xv8AkPyrfsWte8UAzQAGJJ7yVHwpMF+lGVutHOJXRgNo0qff96P7RVWJPpUzEL41/wC2PhR5fqS4vsCS7ArK01o1lR0iuhJz4z50DFnl/UY+evyFHAlj5mhJbz4i0vKST9qZFWzZOonqEcjKDAkDy8qXwOLynLlZgJJKidSSBpudvnTwshhBqaC1lyTJUnf9asnHRNglUi5hseJ1tuG1JETAgayDB9NdNqOeK25gkgNoCQQDHQnpSVnGgjehY7EyVG8Ek+lJjvRXPSs54xba5acKPy6TpNJm8M9sdQ2ncQPsaq23nmT25+ppTieBMZ1AkQY/SnuGqREsrck2MYHH67AARy6wdD1E9BzqkMaCrwDIBImNYJE/FTp2rzvD4P5tOYMyOZG8AGOQqxZZFLOD72p10G506akmpHUT05U64iV3GkMxJOUQZJnMNNYiIM8ulLcOtsGuOwYBnBXNvEdOQ6A0zbvI75ljIOY2LTqT1jb408W/qiPnVWNfyIvU5lJ8UR8HirhUMi5iXOfbYEzvVq5xS0AA7tbYnaPFp6GQeoqVYU2bzA+48Mvnsw+QNWCEfLmUNBkTQP7bKcck4oZxeKAHgVnMaZRp6sYA+NQOI45hhma6MjiRHU8o/fKr9zE1Bwim85uXRmgn2acgOTRzY71y29AymoRbYZbvhkH8kj4E1Q4RbAUGOUbfH60G94hqANwPXTao2ItXDbfIW9rkKBZ0Pcd4mKZNE3p2t2eqwWMt3Sy23BynKxBWATsNd/TSuxjLbMyqwLLoy6SOX7NfI+G8Jusxgi2QQpDFg2vPKAWKjmQOdP8A4dsX0xqyr6Fg5IIGUggmTGmxrHGNHRyS5bPd4sCVyxEwI26R6UpijIHdhPzP2odnCKRkUH2YJO+rHmZ/ppjE4eU8OhBntpy+E1iTpnZZR9xUEw10KUb2Su9s/wAt2vFVXcA5IInuBrVLDYTwtnOZnlnbkSdDHQAQB2AqHgsjXGzqpYxlzAHQADKJ6GT60xxbAZrDrZAVyBGsCZ17DSeVByb0xqxpXKI9fuBGS463me3bFsG0y5WUHMMyEjX4jUmo0ZYkRPIGYkzEjeAY9KT4Xw65h7R9qwLs4gBiQQYDKeR6yNqbS2LjZjOQbCdW7ntR8nJpCZQUYt/pq3bD3NfyxH1+9PYjFezI1VRBOZgxGmkADnz32rl8oOZdD9e1K3eIg2T7VSLZGrIZy/8AcIkEGNgRSckflsfhlGUKQwbK27dkrcQFQYLSFOceLXlrqJrq+ouICRoQDB+IqTgHbEtFu5/ELZGbKBkGnu5mbyjSfSm7uJdYL3AQQSVCwAI0I1J3ga760Mo6DUl+2bw7dtjFJ49RmBHU0XDWtCzTLagcgP1pbEXZQHnNNa+GyL+paB1ldAVlRFJKT3vU/Wj8HszdL8gco9BJ/wDalWu5QW6T969FwrBC3bUNvEt5nU/p6VVhVuwM7qNBnxEQBqx27dzQLnCLtze76ZdPka3w+2GYs+o96ORAn3iDIUKJMdqtcOyFSUbMgPhIOYZcoaAdc0EkelOnbVmYopdnnW4Rdt7CR/aT/wCp+1aw+IBaCIO3T5HUV67+CYqSGlozBMnhjLm8T/l0jXTWRBipWOwi3EDRqQCpjUcxS/beNph2sioHgm0PnW8RjlBiVnuQPQdTS9m9/LkaEgR5kx+pprCWbIUfyTcxGV1llOUB9CSx8OWP3rT7vyScfLRLxfBGce1DAc9VKnyIGp8iKU/0WUBuKzKCZhzImNT1HmARXtH4bFgIstlCDuyqRmHmwBHrQcdhMLna7hwRfdreZdQAoYBpQ6KMs+oFIjDmm7KZZOFIi4NFVFC+6BA8qftGRS+Lwns7mnutuOh6+tc4+/kQkGCecEwOZga/80+EtE2SLToS49x2zblWJYjSF5Hz5GpnDzi3bNatOFmc1xolf6YPL0r0PAMDbzeKyCwmLgUkabjxCbb/ANp1M7mqd245JLMuHt8pg3W7wZCD0J8qCUrfQ6EeK7It83dBcbJP9IkHtn5fCmAu3yql/AB7crcN220+9BBHUMAIPxqRhSQ7WmMm2RB6q2qn7elFj/AM1vY/bPPnSuKQFhlJzg8hOncf5rt3IAA94nTtpJPwp7D8FeJW4gQpqrA58538a7COeutHN6oXjW7FQ12Onrr23BFIDibsfZOcrjkdGZeREaERzFems8NvOfCEUKp0dyQT1hRJ2iSee1SeJ/h67esj24t2rmpTIxZkYbGZgggaikpeWUylerBZY208qKXmp3CcUzqUuCLtslXHfkw7EUTHY32aSBLEhVHUnaneCWMW3QvxRgjAkpB3Vt/TQ60B77hWJt3IkQCSVA8pnareF4ZbHiYAuBJY6t1mqDIgUNIgwARrM7RG9Sykm9HowqKpnmcPlc+EKoO/9UdIIkCqLiBppA/fpRuJYJLoyq4DrqCpBII7DlStkkSHjMBrG2uxHnTMcl4EZle0d3Gk/ptSGJZVYjWT/TuZ6rsw8xTN+7AgbmfluaPhMEywXRbYb+t1ztsB4BJOpjfpWz3oDFUXbJC2xbkqjKCNcttRPODH6V1grq3CY5byZY9CfLpXosRhDHhZEGss4JA6bcqT/wBMcoLme1dQkgPbkGRIO++oO1Kir2OnJfX9F83ijkan37cW46NVBRrB5H/igY23oehg017VktVKhe1sK3WK8CsqCmVkS1bNy8loczmbyXX516b+K1hhGuvSo34VtBr164fywvx3+lehxGHDDoeVXY1USXLK5CvDMObocKLTezJ8LzJ0nQxAB29KLwn8YYe5ADZDoPZlD6hcu/p0qRxDCXVOa05S5BGYbMDyNeV4bfu4XEJdCHNbYECDB3BGnUGmOKaNWSSPpT4z2lw2bS3ASpuHP/KTLzl2XPlO0CtrcuMssEEgEAZh5jWvOWvxViMdiFzILaoraAGSDlMEncSAY7V6Gy+YamR89OVbSejPckuicGKooiSGBI7D/Jqvh+LEIGNm5Gn/APPnoNC/eg4vA5tRoaBYxMDJc7a+RkeugpGSOxuJ6o9Jbe4jOBYhhba4f5iagNBjLPik7d6Vv8QvFM627cFcwm43SR+TTeuTiS7m57W4Gy5JDAeGc0bczzpPFX/dtr7qgTruB7on0msfF6iEk1bmd4wFwpA0BBPeNwOtTsViRbbO4lVUyOpJBiDpVNLgI0On7+dKcUwmdGgb7jr11605QpUif3LmuRZ4bxJb49shBzQDOkZQZmOeutUcLjraqTmt/wAzQmVM6ZSobmO3evGfh7hVpbZzSSwAYEnSNxpBynmDv6V6MWrRk5E1EHwjUdKUm12VSUXpdDS21RRbWAqCAvQcvSvM3x/80wCZswYGk5iV1+NNY2xbBTIIcSQ0mTpHiYmWEwQDpIHSj4Zgoga8yeZPejxq3YnK0lxJou5biMwMQQe20mPTlVfAK94B/aNbtn3FQKGI5FmIJ13gRAqfxMMIuJqyGSOo/NHUxr6UTBYgQg8TWjcDSpIIUklgwEMVk8uWh2rZLZ2OXxPRphmUeF2aOT6/+QANLveVlD7RO8SpnKR5zpUtMbbVTkLvdTEEKoZ2Y288gQTly5GjXaO1AxeGUK1y4oNxmLBSzFQ2mQAAwSIGoEzNZKNaNi/InibijFXIIB9kJ88xCg94rLhnEWhAgrcPl4gBWuEcJS3NxlU3XJZm1gE8gCdBTeOXX2gGqzoOYOpgUVfGgIzXuWyvaw9vIwFq3nOzlRM8ieZ+NETBn2Psy3iKkZgI35x5H51HwmJa3rLXEMkjd1noPzL/AG7jlNbtcawzXC6ybgBGisWPL3QNTp0pS2Ve35RUFlVtKpS2biiM6oqk+QA00gV5vFDLiGaRDKoI6FWHyhqdxXHcjA3StpDMKxm4ehhZCgdNd+VSuHcLUXXutJzNIB6TMt1129K1XKQLqEGhiy49rr0EfE1ZOEV7gut4nUFVJiFHaB1576mpfEMCrqSDDDWfse1dWsXeFuAqs2XQhoMxzBH3rZJo7E4zil5LmGVivjCg9FMj4mpONuW7BgKFBOusKCTpp1J10HnQuH8RxTBs6INoLEjz0A1+VBx2DJbM5znsAFWNoBPzM0KVOihQSezTP4vMH5a1vE6ry2pCwxe7C7ICC3IE7gdTTeJIQ5dSMpMmiSpEGauehALWVq3cECsqRlAD8M2SPaNyuGR5agH5GrWLxgQRu3T6VoWFtjTZQAB2UUGxgDcWTJYnMMrZWB1BEwdIPSro1GkyNpztoyy73ArQdWZcphT4RLEQSCBMa84o13hKFo0zDWND6wao4TgexzMrAQoU6IDqRBHiJOpJGscoFdJYBVGfV2j+oGTEhcrgKATl2YyCdYiscecvh0NT9uC5kq4IYSIbUE6wwmR8OlOYJa1xC2Ms6sQyhdBJzqIB5TDROnWh2rpVSeY285AHzNBB8XxYMortDN7Ea5V1b5Ad/wBK5HDiw8WvpW8DwpCyu2cmZIzEK+mmYAagb71XThaHXKfRmH0NDKV+RsINXaPP4jhWQAD3Z90sRJ7GdT2NbsgGcojqOc95qziuAozOWuXMhAy2tCEYcwxkxp5670jxPCQc66Eb9wKBri9HfKatqjjDb/v98q44hxFbSy2pOyjc/vrXSXQATygmow4HcxDZ3YIxbwjfwQeXXUVU58VZG4Tk2oISvcZdmkKqeUknzMwfhRMNx+4mh8Y5iYPof1q9a/BNswc1yY1IIE6kzqDG8adBQ+IfhCyi5vam2f6nIIO0Dl8up3qfmmB/5/Vxd2v8HOExqXJZZ5SD7w7GnEMbc687Z4e9tg9thcUe8VO0kyMp1yxsa9EkFQRsdflVEGmtHfO/mg3L9xU5sOZJtMyk9gUJ65T9RTBbOxGuVTG0yeZiRMdPOnMFhmZmmQqGAYIFyVknKwkAHSZ3FKy5H4Rbjgl2Sl/iVOjgiPzBm16xI+G1CwaZnLPdN1hpqMoSdwE5Huda9LdwzSIyx3ygn/8ATr96i41layb6brmjafASCpjy+hpcMjT2hsoKWk9hUOtdRp1NL4e+HCuNiAa7v3NgNz8gBqarbXZG4PlxOLrhGLZwijU5vhPWlcPxGQWtIDmfxEK3iExmnLE/m50xhuDNnUvh2KQpL3CCSz7HKCZI5gjSrb4MASdABv0AqabrwW4+uzzd/De1vK7FSEHhA1Mk/m8uQp1xpI3FBu3VZyCly2wKhWKETnWUk7a9CfgaIG0IO43/AFpsGuhGW3u9HbHfpQRmzeHbnOld32gfvrpWW8GX3ME7AGPTqa2dVTF4lLlaOLnECu6me2v0pPFG88CMindpBPkAOf0q7b4WAOZ86WxHCiGkFvIRAjbSJM0lVZVLk1oUw9gImVdIod95IO3hPlvRmEaGhumg/e9OfRE7T2JKulbrkXI0isqOiux9nDKwHQ/Sh4W2XgmWVSh9mGy5l3aTznaCYol7BEarr2pay2Uw0gcjqCPUaxVOSxeJp6L/AA7CRLAG2SxIUMSqifCCJIOgkx1NG9oXUwQpkh1KhgDzidp36EEaVHvYfONHkwQuYk5SY8QI1DQIB132rrE4sqxE63DJjkFULueZ01oFJ3pj3FVtaDY5oXKJckyzGND1Mc9NABoANhU6/e/lk7+NfgGk/aqwcEQB0/zNJ4nBQZXUa/5o/ar5Erycma4Hei4VPvEmdfeA2O/vTp5HtXpMLh1V2eTJ3E6d9OtecweIEZXA9efT1p3D4NQ5cM+vLMYExMc+VKfZe2pbKXGMZlQQYJI23jnHTpPKag2sWSCG1JE5QSYJOw1PlM8qo4nFLbUkCWOnMknlJO4rjDlVHIk6lo1J/Y2o4LkBPMscONbJ2KJNuB2n01b60DgGO9u1xHtp4Y8XqR5gwNI6VTv4X8y+9BkHYg/eoOHHsXZ4IY6EDn33HrvtW5Y2hfpZJtp+T3OCIQBWaehYiT0Hf71xirSqfaQC20nfXRQvQSRU61jLVzKzZCy6id1PUTrXeMx6spCnMf7TtEEEtsIip060UUuQli+J5lbYiG15aA9zpPUDyrXDnBtWefhX7UPBYBbgJf3SZIgDNJ1JA/L9omqrqpgCNJI6CPpVcI0R+qnGUvj4JVrG+ztG4FzHN1jdtTVtcScqZAA9zYNsNMzTHYfMVGwV7JcZDprI6EE8qr3GJyuurISQCYDSCpE8t59Klkqlssi04JIcxF9UtFruXw6NppPQA77ik2uq6SsFSD5RzrYtTbK3IbOSWHKW5Dy0APapmNv2rFr2Y2ggJMs06QBuSaxu3oJceO+/+CXCSmRsnui64WNoidO0zTF0w9xifcUbdAuY+Va4BwZrdoBztqFHInq3M6x0rWPw/wDMkqHWVOWRBIBEa6TsdelVSXwIVJPK2UMMl5La3PZSXK655tpnbKQZ8Ug/0iDyiqUsFLG1H9UGT5hY1Hz7UjgmR9GRlK+IIzSBrmDABip8U1Qv4hWBt54YgjQjMJG8dee1Jbi+hyUn2xHiV9lZDeZrVticouZACV1iCZU/mE61PxKeMfP4j9aax90hgs3LzBWMXLkqAxyk+LST2HI1KuXjK218TqqjtoRqTyGnrRrclxBd8HyCtbm4g5eI/OB963YuW7l4o1pG1yyV105kn5RWXSUuITsZE8t5HlzqpaVf+oqBnjsCegk6etbN7N9O4qOzHP8AD/1vbIMD3mUjUiSZK+e0Us3DQU9reJdozZZIRdJhVBA06mSaft4c3Nb4RtoQaqsa7ndp56dqHbLKWRhKbo2mx/IR268x5UOjV/cgpxBboJAgqducdfr8Kc9gMpFL4vDpZVguk9f3tREv6T+XQA9dOnTvTI9CfU8efxJ+JwfiNZVB012rK6hNs6ZwB9zQ2dW0y5vl9aRLliSwYgKXyLMkZgoAI21aS24A03omItfzLSg3LavZNx7QY5wQwAUMczICCWI1MLoKbTltGpRhqXYMG2Lvs8t1TGbQ+GNus79q6uWlzZlOYERvPp2PaqCWlDWSiPaW6jyjszQylchBbUEgk5dDptpSHHML7P8AmrsIzjkRtPmKW1wlTGxXuRtMdwdyVA6H/imbhgdB3qfw25v3rv2oYZ2MINt4jqf3pRuSihSxtujm/iE5ozTtECfKdflSOFx+UyxuZI3WGA1gGRqV03NVsVgnS4l+26oUWAWncsCR4feDAZYO2hGtOWeFw7XGIz3CdBIVeZVAdYJ1PUydKXzjVsd7Uk6RMdkbK6PnGus7Hy5Hzo+Gub6/uaHxLg0HPbhX5jk3UEde9DwlzMVI5/v402Di18SfKpRl8imtK41rRbKZY9FEn48vWur94k5F6ST0G2nc0LDWw7+yVmWAD7S2AVMzoc6biNR33oJS8G48be2za2oURnIHIhCfsK4OKtvChzP5lIgg9Ijb1q82F8PeKjNw4Xwwze0upEvbRgEzCVDEkgiAedTx27oqy2lSezvUajf60e2SRoAP3rSGEdpKP7y7nkehHY0017KuvL/j46VWtqzz6fkLetqZzfHn8aVHElQa3rZPnr8pFL3MDduo55wfZpMCY0J7zS138HN7O0iD+YzA3Lh2RQNQonqQAOe5qebjIqhHLBaKa8TLKMgDMZ0DJG09ZH+KXs4XM/tHALxAjXKOgP3pfjf4b9lbVsOGLqQDqSzTpPYg69Imm7ZZWKPGaJDbBhzkciDp8K3Go3oycsqVP/Y8uIkbwR9K4vMGHb5/80IHT5fStYnFhB1OwA3J6CnsTHb0DN0AgXAdPdYFhv8A3KQR5UQCwFiFEGZmGnrm96e80XCJcjUhZ5L+p3oj4RjzM+h+oqVpXo9GLlW0THxyyVtCWO5kn4sdT5UzgE9nInVjJY8z3+1DdnVv5ijLyZRp6r+XzGldON4p0IpbJsrb0xi+8iCPT70jb4t7Exd0WYD8teR6H5Gi3N/Op+Px6KcuRrp5oq5vjyFG68iYycXo9CnEFIkMCOs0tjeKqglmA9fp1rxGLZ5ZlwTohUhl/mARIaTEdPKjcGvhFBfC3BrK3ArNAOo35RzpfGP6P5y/C2FN5g9wEKDKqefdh9BTvEnzIDoRIoVq+CARqDWOhKt2+1GlSJ3Jt7GLSaDyrKxACAe1ZWGE2438wASQu5VbkofzeJNdek1cwaYZ1ygKQTJBBzEjmZ8U9zSXCrwywNwT8zM+s/WtX+J4gXgn8pUzA5ywnJuRlJ370pNrR6vHl+Gf6Q6EBc+UOHyIoKyp0MMQZjTTfWi8YdXw9wjYo3bYERB2IIpy/wAatBS2dSBpoQSSdgANyalYnAvcw7K0pnlj1lmLEdunpWu5ClOMSbwq7/8AEz/2MD6wn616Pg5ZUdZUoxBURqohZ15gwT/zp59MMBYNjquWfjqfU1I/C34hvpdXDlQ4zZczEjJy1YA+HzFHJNLQmMouTPptqzsQFkEEFhIHeKS4xj7OEZ79+61wuoVA4BZdfHkA0APaO5NHwS3LhK+1sW9oKt7RjI5A5Yj1r45+JcZda/cW6+dkdlmdPCSNKyEWls7LNN6PquD4mmIsi7b90zvuCDBB71L4NBL/ANt0gfEmpv4fa7bwluxaQm7dDXJOioGMAk9YjTvVfCcIbDW4nPqST3iPh3o8UUk2K9RLlSBYXGKrMzmMz5R5CAPT9a9JhGJJkf47d+sjSvL38JbunI23hYRpBEA/MT8Kt4bGtbEXAWXlcUE6f3KNQe4keVST7LsbXtqi5aUmZWI21BmkLqoGLwoP9UQeYM6TvpWv9fsxPtrf/wChPw3+VR+MvcxCj2SlFBnO/hn/ALVOpHc+lYFFJumMX7Y9ov1+dLXkzNbH+4/b5tXVsOzjIsqoIzTAmNh1P0pbHWi2UZimpRo0YCBEdJK796oimsZFkr3ihgOKWJebyyGKlWIEFdwoiSNO+1F4liXuWj7BXgggtlgQREjMM2m4Irzf4Y4FcW7bunJ4GYFCfGoIIzaSJ5wfvXugDlyluQEgDN/dPLXypEaRdNJP47R4/gWLuvc9i18gBDlBCsxP/cwM5RJ17bxVLF4D2ak+0d9PzkHXqDAjy22q2qKgAUAAbRUfjeKCo2u+nx0rU9gZGpW2q/sDtWidu3z/AOKDwyxmY3G6nL2A0nzOppnD3ZgjY5Y9FOvxoPCMegXKTDKoYiDtt5b6VRk6RF6ZWwuMxF22+GOSLd4yCAWABiA5gBSQ0iDpzmrd+zCMdoB2Enbod/KlMJcR0Ui8xtWyCELAIuX3QdJgcgSYgVRXFoyqQZDGAQDynt2oGl4KPmm1LshuGRrdq7q11C6sNRH9JbKBmjXTSKSdCCV6beR0iqV25aF0JmbwzlUsTbUnQwDoDGkDTWlb8Zx/t/8AaitctGThJQ+Qni5gBdGYkA9Op9B84o74M2rOdTlVNWOXMI5lhIJ6yuutckD2lvuHP/kv2q3YmIDMo55SNfiDQzkuVPoXjg+NrsT4W5urMKykAh0JymdvC6hln1Gh1pLAYcWrdxj4bRuH2awTC7aAagM0kKNga9VZbw5SSQNdTJ/QDyFAxCwNOmkEr/5AGPOKXJK9DYt18jyl1gT4UcdyhUH4waJhhRVskNdzm8zOZTOcyov9IcNB15kA9qzBOQB5kU5a0mTZN02jnDyFAjafrWU1nrKIUQGwLKdUzr23HlGsdqLhsYiZoZkzHxZgCem7qSPQ1WW7Hc1ntj0HxreA1ZvDRMbH+1uozQ4t7OUAfUbZgBmABnarPtc3SOv6VNxQkk9eXlQbeKy2mHMGF/3EAfWi/wAi/s9BOI5GaAQNYLExJ6UfC2LSjRl+IouDwBZCqPkMe9lDR6Grdi1U7lZ6EIKKJPsrZ/MvxFReL/hK1cYXMniBkwYDRrBjf6167FYJ2KBCg8XizLMjoNQAe5oN3DAAwAPIRWWG0mTuFHINfebWfsOw5CnmbTXnyqVf8Jj1FPKZ9aoi1R52RVLYhiuGycymCNqNh8cV0uAr3g5T5MPvT+SdhNMWiFEUucFI2GVw6J7cTt75l85H1pNsd7X3D4QdW69QPuati2rbqs9wKQu2oJ86BYkhrztqkN2LgCqFEAbR9KR4xgxc296OXxHqK6sMQSB0o6LpT10SebI2Hyk5WlH18SwpM6HXnNPYXBMhZVuFbRMhVnMDABGdiSFJE6ayabXAKx8SgjuKOMBb5SP9xpMsf4WQ9RqmI/xLW1PtLgYA+FiIaOQYzBPLQcqVtYQX2zXRKqQVQ7dmYc/L403jOHIMpC6ifESSR8Tp6UMtGo5bfethjrbF5MrkqQ/dyttvyNeda0yuQCVaZUgwGGYFlPI89D1q21zppPxoOJw4Ya0ySsXjnwYKzdW4BbKpbXORcTNDFhBUqV31+OtWkYKoUaAaAchyqL/pbRqFcEfmENHIZq1e4RIIKZgdwbhIJ6kE6mlcX0V+5Bu7HMQtsMXyjN/VGtTsIj3mZgMqSIY7tl107d/hQ2ts3vjQbIDoY2k8/KqNjEaZduh+1FGPli8ua1SFOKYRk9m4khDqR/Sw19AY1qlhMSImh3cRHhkE7QNqnsxt6qCRzA+1BkjbBwzrTLmF4olweFhqPdOjeqnUfCtYnHImrMoJ+JjaBud+VSnxdtx/MUH/ALl/WhfxdtP+mqg/2KPsKVRTaN4nGt4mbwrAyqR4ucsek9O3eg8OZmQZRpJOY7QenXzoNywbxl9FH5evnVTDOD4RT8ca7Jcsk3SExxRecg1lT2XU+ZrKMVRcNBGtFzdK4uDmKZYIB+fb96dKn41fdI5Oub6A/SnruhB/f/Faw9gXEuBtA0D4a/XWhfQUXTGjxa3Ztl7rBV+vYAak+VB4b+PMPddlWRAJzXGW2DqIAkmSTXlOMcLuYnKuYK1pWlTOrbqR2baeVRMV+D8TbXNkzDnkIYj0GvwpUYx8lk8kv49H1tvxTYN9sObi+0BgQQUYkT4XGhPamsTemZ36/rXxW3+HcQGthVJNxQ6xrAJMZiPdIjY619VxGMhdTrG/esml4CxytfIS4g8tVXC2WiDyqAzl7iqPzET5b16RnAGp2pi0iObuVhGYAabdalYniRMhDGm+9c4niOcELt16/wCKRw+w7zSMmTwhuPH+jPBuNs7eyugC4BII91x1HQ9RVxkDjXevMXsGHGsgqZDDQjyNP8I4sWJtXYF1SYOwuDcEd+o5UWPInpg5MTW0OezINNWbPM1uTptv9q5u4gDUkU66E0Eu3IGugqXiOO20IkQp0zRoDyk8vPalMdjyxA5TrS2JTw66jap5Zqeh8cWtnpbbhh1BpXF4eB25VG4XjDhyEYk2GgKT/wDWY2P9p68q9LoRBEjr9KdGakKnDixFdBNYRNFdQAB1rIo0LNh4OpatXMR0b5VpjXBbyrTAFzefjQrja0Rm0oM61jNCrvXfMUNa7Q61xwycUOhrnOIIAjyil2XWulNaamwMUPNBop3rkW8zcxQnE901Napx+HkncVldQViYumdz8e9U1rVZWI1gsT7o9aJw4eA+tZWVoJL4to9sjeYnt08qqYVtK1WUmfZ6OD6DLGksTWVlbDs7N9WL8GH/AMgev0qnxtoRe5FZWUc/JCu0TrH2+1Ewo0HrWVlQstDAaUjxsfyieY1B5g9QeRrKytj9jpdFbA3SbSySdBuaHd39PvWVlUz+pJH7COIGvw+1ExA+orKypCwNaQFTImf0o/4YYnCJJ2zD0DMAPICt1lOwE+cZxOy/vpXQ2rKyqyVgn3rg1lZWsFHLDWg2x4vSsrK407A3866Qa1lZWnGMaw7VlZXGI5Tb1rtB9KysrjRm2NKysrK4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0" name="AutoShape 10" descr="data:image/jpg;base64,/9j/4AAQSkZJRgABAQAAAQABAAD/2wCEAAkGBhQSERUUExQWFRUWGBkZGBgYGBgbGBkcGBgcGBUaHRgaHCYfGhojHRgcHy8gIycpLCwsGh4xNTAqNSYrLCkBCQoKDgwOGg8PGiwkHyQvKSwsKSksLCwsLCkpLCwpKSkpKSwpKSwsKSwpKSkpLCwpKSwsLCwpLCwpLCwsLCwsKf/AABEIAMIBAwMBIgACEQEDEQH/xAAbAAADAAMBAQAAAAAAAAAAAAADBAUAAQIGB//EAD0QAAIBAgQEAwYEBQMEAwEAAAECEQADBBIhMQVBUWEicYETMpGhscEGQtHwFCNSYuEVgvEzcqKyJEOSU//EABkBAAMBAQEAAAAAAAAAAAAAAAIDBAEABf/EACgRAAICAgIBBQABBQEAAAAAAAABAhEDIRIxQQQTIjJRQkNhcZHBFP/aAAwDAQACEQMRAD8A8FiBp6j70IUxidvX7UudI8q8/s9JGk3prg1rNiCT+RZHrp96VUa1Y4BhtM3N5PoTC/Sm41chWV1Er3cKY00PausNd0ymucRj8oAAltPSdvM0vh1zsc2ZWGviGWQSRI11Eg1W9dIkjG+2N3RG9I8PuEDPsbmvp+UeUUa8BJt+0BbYqTr+tYLfhA6CKEJwoYW3IJ+dbwx3U1ntgoM/DmdKWtm7cYfy8ig7kjNz5Ca1tIyMHLoZe3SmJunMEXmJY9BP1JrrFM1k6+0ZSN4zKPhry3oeEvqxZhqTHX8umnxrFKzZYpIbtXFgqq6c+pPM9Sa2o5HTofsa3ht/3++VcYq5mIVdWmB5nYdz2FFoBIR4hw0g5lBjmOnl2pbD4BmktKIJk8zHQferCXG9mWdgoWQ2YCBlMHUGNxvNAHERcELBUncBoPaTU3CLkUt5FE6wFsL+WP6R0H3bqd6O7nlp1itRqI5frXYuBRJ/f61QkkiVp2KYvAyJXfeOvlU422mArEnYAfuKqW3uHRVGWdC0yPQVr+JvKpZrYaC0qCQYBiRMg6axU8oRk7Ko80uhNMCZIJ1aJjZQOh5kmqdpVRQqjTf/AD50HA4hbil1OpOvUdAR5UVRqfj8qfGCS0TSbfZ2onff7da0VoWKxirGozdCYrrM5/KPia1yS7OjjlPwdNoJJgDrtSqvnIZpyj3Qefc/YVo4kXSFkQDqAZkjaegpm4Nxyit7MlFxdM7uvzAjrWhrt51wpAn98qSGPJJW0hfvMAVtAdsoKlDxlzKMo1Zth9Se1BXE3RvZ/wDIVmC1JZvf6HkOQHah0Hxa7AtggqNprzP72FJ71WupIYf21LO5jqamzryPwM0kxvWq3krVTFAliht60FxR8WPF6Gh3BRhoXuDSBuSB8dK9hhlVUERAEAjsK8eZLoo5t/ivYrbgDKNhqPLT41RiXkmzvaAYPA5xmzMrEkyp67iDpzqzgeDoBsWnfMc3proBr86j8MI1EmZ6/CrdkxqGb40XOS1YxY4/aiXjuBke0UKHDSV1CshI0OoOgOvI1ywhgCIOx796exuMIYLI1nWNYERr15Usy5thHfv96Zzc1sRJRxtpAEGa5A1OgUSBq2u57fSrK8KuOGQpIEa27kGSJ55Tsa84LB9swIBkKQOuXw+hjn5VZwWMyH/qYhJ1IOYiYA3ytOgjegfG/kNXLiuJTfh13IGhFByiGJJhiBsunPqajcQsaNoA6MQY2ld9ehB+dP4rFK6AH2rhYMEuo8OoJJyjSJ51PwYBEtAls2Ue6J789Bzrqi9RM5Sj9gRuQuYbnQeZmP1prDYUIpY3GRdM3igaab7j0OtI8YtstvOmoQho7Ly+BNUcKmd1YxlVZA/vJ3I7DY9zWTtM3Ek02L2+JDOFClbQOUjJPlrEgGZiJp98LbaHUKf7h+o39dqpq46Dr61NxkI5uAwCPEoHvN+U9jynn6ULrwUtrwTbaQxHT70FcpZizQqaT0Manz1pxcPuxOpG3IR96T4emW5ctuAczZlmCCNNvI0cm1Elx8ZZCnwq0BbB9p7UEnxQOu0LsKPi7TgjLbzp+YhgGXpAPvDy2piwggQSsGdNPQ9qFi8MWuZ/aMFEeARGm8+dKtdlVJ6ujzXEsJ/D3hdXRLhyuOhOx/f3py82UE9o9aNxwZ0KDUtoB9+0da4u4RmAkiZBgbU6DdEmZLkjnh2DdSNEYOze1LAlisDIqdNyZ61TFrddZC7wY6b7TSPCcS4B9op0YwR08hrTp49aDZPFmkCMp5+fKkOTfZXHF2o7FMZgWdmDLbVEK+xKCHy7MrdetL2xuDyj57U5xSy1wplJUK0nqR5D960kxLXCqwNpY7CDPqabjm3InzYlHH2K4o5jAEgRP+4wJ7Dc+VPtwMWVlcaM/K3kRgT0CL4gO9at4PKxmCrDWY8tuhFC4hj7mGCrYsyI1uZRA7ZV5+elFKW6YGKL4qhh7j+xj/7iNIRomTBg8oWdde2wpD+DtW1zh7z3idSyPG+oIgKo9ahcSx125JzMZifeAkdhtTPDcZiyJeGtDcvoY7Hc+tAnxeijJhajtl+1bnXqKkX0hj31pzDkhMxgCTpziaWxjSZ6VmX6kmLUqORWVgNZUhUTsT79Dub0a/758qC5iT0BogzvhOHz3c3JSF9fePyFeqt3gqSTHWp3A8BlsoTuQXPm3+K3bw7XWbbKnuzsT36irYvhEi4vJKjdxcxDWwR35H0oh4iye8sgbldY8xvFWMPhNB1oGIwD5A5UC4OS6hhOqyd9PgaVd7LVFRVEq5iPaeIEEHQR0qhhmkAnpUzH4H2L500Rj415CdmH3ptrxVABudB20k/CnRaSIssZcqOuIwQI98aiNT69q6wmNuADMuvY/rS2GvqywiOxMToViTEk+fSqeNwhCrlQuATIzEEQJ3nXaNeopU22ynGlGIHEY3MsbTv5c65tb+n7+VcZs7ZfZuhiZPoY0O8H61rCPLeRINHifgTnX8vBSygiOtS2xDWG8Izp0B8S+XUduVE4liW1VAWiBA5k7DsOZNd8JwtwmW21BGQqJBAEE6wZ0POOVFOmjcCcXb8hf9eUAFg4naVNc/xGcgkERsDv3JrnjGGImWVUMKAyMwYtP9AJCjm2kd6XwPhQAjLlJVlmcrAwYPSgjGtsZlk5JpIdUSa54hgM66GHXVWG4P6UW1uKFec3GyKdD9BufKdIpk3olxpuWhPA/iK5BV7RLLuV1nyo2L/EsaC3cZomANNROp5d6q4XArlBXUcooGPwQ1gAldSPzR1B66esVLTuz0b0KYayxGZ/ePy6AUQ79/3sKJa5az0PUVy5iSeU/WqI0edkT5bOPbZD2ow4gsbigWMI17XwgaRmJCyTAGg1JOlEVFVmt3CqOhhhmEagMCCY0II3peSPkqw5KXGwV7G5tFM9+lcImVdPX9a7vYXQMFIB1B0nUSCVmYI1EiSNa5TUa9BMbeY7UcVxFZpcvJ1G9FsYyBqdRQL1wKO5OgrlOHO7GSgEA5s3PoEyHXvXT3oHDa2OnHAc6Quv7U/2g/Gtf6eWyqcizzD7xv8AkPyrfsWte8UAzQAGJJ7yVHwpMF+lGVutHOJXRgNo0qff96P7RVWJPpUzEL41/wC2PhR5fqS4vsCS7ArK01o1lR0iuhJz4z50DFnl/UY+evyFHAlj5mhJbz4i0vKST9qZFWzZOonqEcjKDAkDy8qXwOLynLlZgJJKidSSBpudvnTwshhBqaC1lyTJUnf9asnHRNglUi5hseJ1tuG1JETAgayDB9NdNqOeK25gkgNoCQQDHQnpSVnGgjehY7EyVG8Ek+lJjvRXPSs54xba5acKPy6TpNJm8M9sdQ2ncQPsaq23nmT25+ppTieBMZ1AkQY/SnuGqREsrck2MYHH67AARy6wdD1E9BzqkMaCrwDIBImNYJE/FTp2rzvD4P5tOYMyOZG8AGOQqxZZFLOD72p10G506akmpHUT05U64iV3GkMxJOUQZJnMNNYiIM8ulLcOtsGuOwYBnBXNvEdOQ6A0zbvI75ljIOY2LTqT1jb408W/qiPnVWNfyIvU5lJ8UR8HirhUMi5iXOfbYEzvVq5xS0AA7tbYnaPFp6GQeoqVYU2bzA+48Mvnsw+QNWCEfLmUNBkTQP7bKcck4oZxeKAHgVnMaZRp6sYA+NQOI45hhma6MjiRHU8o/fKr9zE1Bwim85uXRmgn2acgOTRzY71y29AymoRbYZbvhkH8kj4E1Q4RbAUGOUbfH60G94hqANwPXTao2ItXDbfIW9rkKBZ0Pcd4mKZNE3p2t2eqwWMt3Sy23BynKxBWATsNd/TSuxjLbMyqwLLoy6SOX7NfI+G8Jusxgi2QQpDFg2vPKAWKjmQOdP8A4dsX0xqyr6Fg5IIGUggmTGmxrHGNHRyS5bPd4sCVyxEwI26R6UpijIHdhPzP2odnCKRkUH2YJO+rHmZ/ppjE4eU8OhBntpy+E1iTpnZZR9xUEw10KUb2Su9s/wAt2vFVXcA5IInuBrVLDYTwtnOZnlnbkSdDHQAQB2AqHgsjXGzqpYxlzAHQADKJ6GT60xxbAZrDrZAVyBGsCZ17DSeVByb0xqxpXKI9fuBGS463me3bFsG0y5WUHMMyEjX4jUmo0ZYkRPIGYkzEjeAY9KT4Xw65h7R9qwLs4gBiQQYDKeR6yNqbS2LjZjOQbCdW7ntR8nJpCZQUYt/pq3bD3NfyxH1+9PYjFezI1VRBOZgxGmkADnz32rl8oOZdD9e1K3eIg2T7VSLZGrIZy/8AcIkEGNgRSckflsfhlGUKQwbK27dkrcQFQYLSFOceLXlrqJrq+ouICRoQDB+IqTgHbEtFu5/ELZGbKBkGnu5mbyjSfSm7uJdYL3AQQSVCwAI0I1J3ga760Mo6DUl+2bw7dtjFJ49RmBHU0XDWtCzTLagcgP1pbEXZQHnNNa+GyL+paB1ldAVlRFJKT3vU/Wj8HszdL8gco9BJ/wDalWu5QW6T969FwrBC3bUNvEt5nU/p6VVhVuwM7qNBnxEQBqx27dzQLnCLtze76ZdPka3w+2GYs+o96ORAn3iDIUKJMdqtcOyFSUbMgPhIOYZcoaAdc0EkelOnbVmYopdnnW4Rdt7CR/aT/wCp+1aw+IBaCIO3T5HUV67+CYqSGlozBMnhjLm8T/l0jXTWRBipWOwi3EDRqQCpjUcxS/beNph2sioHgm0PnW8RjlBiVnuQPQdTS9m9/LkaEgR5kx+pprCWbIUfyTcxGV1llOUB9CSx8OWP3rT7vyScfLRLxfBGce1DAc9VKnyIGp8iKU/0WUBuKzKCZhzImNT1HmARXtH4bFgIstlCDuyqRmHmwBHrQcdhMLna7hwRfdreZdQAoYBpQ6KMs+oFIjDmm7KZZOFIi4NFVFC+6BA8qftGRS+Lwns7mnutuOh6+tc4+/kQkGCecEwOZga/80+EtE2SLToS49x2zblWJYjSF5Hz5GpnDzi3bNatOFmc1xolf6YPL0r0PAMDbzeKyCwmLgUkabjxCbb/ANp1M7mqd245JLMuHt8pg3W7wZCD0J8qCUrfQ6EeK7It83dBcbJP9IkHtn5fCmAu3yql/AB7crcN220+9BBHUMAIPxqRhSQ7WmMm2RB6q2qn7elFj/AM1vY/bPPnSuKQFhlJzg8hOncf5rt3IAA94nTtpJPwp7D8FeJW4gQpqrA58538a7COeutHN6oXjW7FQ12Onrr23BFIDibsfZOcrjkdGZeREaERzFems8NvOfCEUKp0dyQT1hRJ2iSee1SeJ/h67esj24t2rmpTIxZkYbGZgggaikpeWUylerBZY208qKXmp3CcUzqUuCLtslXHfkw7EUTHY32aSBLEhVHUnaneCWMW3QvxRgjAkpB3Vt/TQ60B77hWJt3IkQCSVA8pnareF4ZbHiYAuBJY6t1mqDIgUNIgwARrM7RG9Sykm9HowqKpnmcPlc+EKoO/9UdIIkCqLiBppA/fpRuJYJLoyq4DrqCpBII7DlStkkSHjMBrG2uxHnTMcl4EZle0d3Gk/ptSGJZVYjWT/TuZ6rsw8xTN+7AgbmfluaPhMEywXRbYb+t1ztsB4BJOpjfpWz3oDFUXbJC2xbkqjKCNcttRPODH6V1grq3CY5byZY9CfLpXosRhDHhZEGss4JA6bcqT/wBMcoLme1dQkgPbkGRIO++oO1Kir2OnJfX9F83ijkan37cW46NVBRrB5H/igY23oehg017VktVKhe1sK3WK8CsqCmVkS1bNy8loczmbyXX516b+K1hhGuvSo34VtBr164fywvx3+lehxGHDDoeVXY1USXLK5CvDMObocKLTezJ8LzJ0nQxAB29KLwn8YYe5ADZDoPZlD6hcu/p0qRxDCXVOa05S5BGYbMDyNeV4bfu4XEJdCHNbYECDB3BGnUGmOKaNWSSPpT4z2lw2bS3ASpuHP/KTLzl2XPlO0CtrcuMssEEgEAZh5jWvOWvxViMdiFzILaoraAGSDlMEncSAY7V6Gy+YamR89OVbSejPckuicGKooiSGBI7D/Jqvh+LEIGNm5Gn/APPnoNC/eg4vA5tRoaBYxMDJc7a+RkeugpGSOxuJ6o9Jbe4jOBYhhba4f5iagNBjLPik7d6Vv8QvFM627cFcwm43SR+TTeuTiS7m57W4Gy5JDAeGc0bczzpPFX/dtr7qgTruB7on0msfF6iEk1bmd4wFwpA0BBPeNwOtTsViRbbO4lVUyOpJBiDpVNLgI0On7+dKcUwmdGgb7jr11605QpUif3LmuRZ4bxJb49shBzQDOkZQZmOeutUcLjraqTmt/wAzQmVM6ZSobmO3evGfh7hVpbZzSSwAYEnSNxpBynmDv6V6MWrRk5E1EHwjUdKUm12VSUXpdDS21RRbWAqCAvQcvSvM3x/80wCZswYGk5iV1+NNY2xbBTIIcSQ0mTpHiYmWEwQDpIHSj4Zgoga8yeZPejxq3YnK0lxJou5biMwMQQe20mPTlVfAK94B/aNbtn3FQKGI5FmIJ13gRAqfxMMIuJqyGSOo/NHUxr6UTBYgQg8TWjcDSpIIUklgwEMVk8uWh2rZLZ2OXxPRphmUeF2aOT6/+QANLveVlD7RO8SpnKR5zpUtMbbVTkLvdTEEKoZ2Y288gQTly5GjXaO1AxeGUK1y4oNxmLBSzFQ2mQAAwSIGoEzNZKNaNi/InibijFXIIB9kJ88xCg94rLhnEWhAgrcPl4gBWuEcJS3NxlU3XJZm1gE8gCdBTeOXX2gGqzoOYOpgUVfGgIzXuWyvaw9vIwFq3nOzlRM8ieZ+NETBn2Psy3iKkZgI35x5H51HwmJa3rLXEMkjd1noPzL/AG7jlNbtcawzXC6ybgBGisWPL3QNTp0pS2Ve35RUFlVtKpS2biiM6oqk+QA00gV5vFDLiGaRDKoI6FWHyhqdxXHcjA3StpDMKxm4ehhZCgdNd+VSuHcLUXXutJzNIB6TMt1129K1XKQLqEGhiy49rr0EfE1ZOEV7gut4nUFVJiFHaB1576mpfEMCrqSDDDWfse1dWsXeFuAqs2XQhoMxzBH3rZJo7E4zil5LmGVivjCg9FMj4mpONuW7BgKFBOusKCTpp1J10HnQuH8RxTBs6INoLEjz0A1+VBx2DJbM5znsAFWNoBPzM0KVOihQSezTP4vMH5a1vE6ry2pCwxe7C7ICC3IE7gdTTeJIQ5dSMpMmiSpEGauehALWVq3cECsqRlAD8M2SPaNyuGR5agH5GrWLxgQRu3T6VoWFtjTZQAB2UUGxgDcWTJYnMMrZWB1BEwdIPSro1GkyNpztoyy73ArQdWZcphT4RLEQSCBMa84o13hKFo0zDWND6wao4TgexzMrAQoU6IDqRBHiJOpJGscoFdJYBVGfV2j+oGTEhcrgKATl2YyCdYiscecvh0NT9uC5kq4IYSIbUE6wwmR8OlOYJa1xC2Ms6sQyhdBJzqIB5TDROnWh2rpVSeY285AHzNBB8XxYMortDN7Ea5V1b5Ad/wBK5HDiw8WvpW8DwpCyu2cmZIzEK+mmYAagb71XThaHXKfRmH0NDKV+RsINXaPP4jhWQAD3Z90sRJ7GdT2NbsgGcojqOc95qziuAozOWuXMhAy2tCEYcwxkxp5670jxPCQc66Eb9wKBri9HfKatqjjDb/v98q44hxFbSy2pOyjc/vrXSXQATygmow4HcxDZ3YIxbwjfwQeXXUVU58VZG4Tk2oISvcZdmkKqeUknzMwfhRMNx+4mh8Y5iYPof1q9a/BNswc1yY1IIE6kzqDG8adBQ+IfhCyi5vam2f6nIIO0Dl8up3qfmmB/5/Vxd2v8HOExqXJZZ5SD7w7GnEMbc687Z4e9tg9thcUe8VO0kyMp1yxsa9EkFQRsdflVEGmtHfO/mg3L9xU5sOZJtMyk9gUJ65T9RTBbOxGuVTG0yeZiRMdPOnMFhmZmmQqGAYIFyVknKwkAHSZ3FKy5H4Rbjgl2Sl/iVOjgiPzBm16xI+G1CwaZnLPdN1hpqMoSdwE5Huda9LdwzSIyx3ygn/8ATr96i41layb6brmjafASCpjy+hpcMjT2hsoKWk9hUOtdRp1NL4e+HCuNiAa7v3NgNz8gBqarbXZG4PlxOLrhGLZwijU5vhPWlcPxGQWtIDmfxEK3iExmnLE/m50xhuDNnUvh2KQpL3CCSz7HKCZI5gjSrb4MASdABv0AqabrwW4+uzzd/De1vK7FSEHhA1Mk/m8uQp1xpI3FBu3VZyCly2wKhWKETnWUk7a9CfgaIG0IO43/AFpsGuhGW3u9HbHfpQRmzeHbnOld32gfvrpWW8GX3ME7AGPTqa2dVTF4lLlaOLnECu6me2v0pPFG88CMindpBPkAOf0q7b4WAOZ86WxHCiGkFvIRAjbSJM0lVZVLk1oUw9gImVdIod95IO3hPlvRmEaGhumg/e9OfRE7T2JKulbrkXI0isqOiux9nDKwHQ/Sh4W2XgmWVSh9mGy5l3aTznaCYol7BEarr2pay2Uw0gcjqCPUaxVOSxeJp6L/AA7CRLAG2SxIUMSqifCCJIOgkx1NG9oXUwQpkh1KhgDzidp36EEaVHvYfONHkwQuYk5SY8QI1DQIB132rrE4sqxE63DJjkFULueZ01oFJ3pj3FVtaDY5oXKJckyzGND1Mc9NABoANhU6/e/lk7+NfgGk/aqwcEQB0/zNJ4nBQZXUa/5o/ar5Erycma4Hei4VPvEmdfeA2O/vTp5HtXpMLh1V2eTJ3E6d9OtecweIEZXA9efT1p3D4NQ5cM+vLMYExMc+VKfZe2pbKXGMZlQQYJI23jnHTpPKag2sWSCG1JE5QSYJOw1PlM8qo4nFLbUkCWOnMknlJO4rjDlVHIk6lo1J/Y2o4LkBPMscONbJ2KJNuB2n01b60DgGO9u1xHtp4Y8XqR5gwNI6VTv4X8y+9BkHYg/eoOHHsXZ4IY6EDn33HrvtW5Y2hfpZJtp+T3OCIQBWaehYiT0Hf71xirSqfaQC20nfXRQvQSRU61jLVzKzZCy6id1PUTrXeMx6spCnMf7TtEEEtsIip060UUuQli+J5lbYiG15aA9zpPUDyrXDnBtWefhX7UPBYBbgJf3SZIgDNJ1JA/L9omqrqpgCNJI6CPpVcI0R+qnGUvj4JVrG+ztG4FzHN1jdtTVtcScqZAA9zYNsNMzTHYfMVGwV7JcZDprI6EE8qr3GJyuurISQCYDSCpE8t59Klkqlssi04JIcxF9UtFruXw6NppPQA77ik2uq6SsFSD5RzrYtTbK3IbOSWHKW5Dy0APapmNv2rFr2Y2ggJMs06QBuSaxu3oJceO+/+CXCSmRsnui64WNoidO0zTF0w9xifcUbdAuY+Va4BwZrdoBztqFHInq3M6x0rWPw/wDMkqHWVOWRBIBEa6TsdelVSXwIVJPK2UMMl5La3PZSXK655tpnbKQZ8Ug/0iDyiqUsFLG1H9UGT5hY1Hz7UjgmR9GRlK+IIzSBrmDABip8U1Qv4hWBt54YgjQjMJG8dee1Jbi+hyUn2xHiV9lZDeZrVticouZACV1iCZU/mE61PxKeMfP4j9aax90hgs3LzBWMXLkqAxyk+LST2HI1KuXjK218TqqjtoRqTyGnrRrclxBd8HyCtbm4g5eI/OB963YuW7l4o1pG1yyV105kn5RWXSUuITsZE8t5HlzqpaVf+oqBnjsCegk6etbN7N9O4qOzHP8AD/1vbIMD3mUjUiSZK+e0Us3DQU9reJdozZZIRdJhVBA06mSaft4c3Nb4RtoQaqsa7ndp56dqHbLKWRhKbo2mx/IR268x5UOjV/cgpxBboJAgqducdfr8Kc9gMpFL4vDpZVguk9f3tREv6T+XQA9dOnTvTI9CfU8efxJ+JwfiNZVB012rK6hNs6ZwB9zQ2dW0y5vl9aRLliSwYgKXyLMkZgoAI21aS24A03omItfzLSg3LavZNx7QY5wQwAUMczICCWI1MLoKbTltGpRhqXYMG2Lvs8t1TGbQ+GNus79q6uWlzZlOYERvPp2PaqCWlDWSiPaW6jyjszQylchBbUEgk5dDptpSHHML7P8AmrsIzjkRtPmKW1wlTGxXuRtMdwdyVA6H/imbhgdB3qfw25v3rv2oYZ2MINt4jqf3pRuSihSxtujm/iE5ozTtECfKdflSOFx+UyxuZI3WGA1gGRqV03NVsVgnS4l+26oUWAWncsCR4feDAZYO2hGtOWeFw7XGIz3CdBIVeZVAdYJ1PUydKXzjVsd7Uk6RMdkbK6PnGus7Hy5Hzo+Gub6/uaHxLg0HPbhX5jk3UEde9DwlzMVI5/v402Di18SfKpRl8imtK41rRbKZY9FEn48vWur94k5F6ST0G2nc0LDWw7+yVmWAD7S2AVMzoc6biNR33oJS8G48be2za2oURnIHIhCfsK4OKtvChzP5lIgg9Ijb1q82F8PeKjNw4Xwwze0upEvbRgEzCVDEkgiAedTx27oqy2lSezvUajf60e2SRoAP3rSGEdpKP7y7nkehHY0017KuvL/j46VWtqzz6fkLetqZzfHn8aVHElQa3rZPnr8pFL3MDduo55wfZpMCY0J7zS138HN7O0iD+YzA3Lh2RQNQonqQAOe5qebjIqhHLBaKa8TLKMgDMZ0DJG09ZH+KXs4XM/tHALxAjXKOgP3pfjf4b9lbVsOGLqQDqSzTpPYg69Imm7ZZWKPGaJDbBhzkciDp8K3Go3oycsqVP/Y8uIkbwR9K4vMGHb5/80IHT5fStYnFhB1OwA3J6CnsTHb0DN0AgXAdPdYFhv8A3KQR5UQCwFiFEGZmGnrm96e80XCJcjUhZ5L+p3oj4RjzM+h+oqVpXo9GLlW0THxyyVtCWO5kn4sdT5UzgE9nInVjJY8z3+1DdnVv5ijLyZRp6r+XzGldON4p0IpbJsrb0xi+8iCPT70jb4t7Exd0WYD8teR6H5Gi3N/Op+Px6KcuRrp5oq5vjyFG68iYycXo9CnEFIkMCOs0tjeKqglmA9fp1rxGLZ5ZlwTohUhl/mARIaTEdPKjcGvhFBfC3BrK3ArNAOo35RzpfGP6P5y/C2FN5g9wEKDKqefdh9BTvEnzIDoRIoVq+CARqDWOhKt2+1GlSJ3Jt7GLSaDyrKxACAe1ZWGE2438wASQu5VbkofzeJNdek1cwaYZ1ygKQTJBBzEjmZ8U9zSXCrwywNwT8zM+s/WtX+J4gXgn8pUzA5ywnJuRlJ370pNrR6vHl+Gf6Q6EBc+UOHyIoKyp0MMQZjTTfWi8YdXw9wjYo3bYERB2IIpy/wAatBS2dSBpoQSSdgANyalYnAvcw7K0pnlj1lmLEdunpWu5ClOMSbwq7/8AEz/2MD6wn616Pg5ZUdZUoxBURqohZ15gwT/zp59MMBYNjquWfjqfU1I/C34hvpdXDlQ4zZczEjJy1YA+HzFHJNLQmMouTPptqzsQFkEEFhIHeKS4xj7OEZ79+61wuoVA4BZdfHkA0APaO5NHwS3LhK+1sW9oKt7RjI5A5Yj1r45+JcZda/cW6+dkdlmdPCSNKyEWls7LNN6PquD4mmIsi7b90zvuCDBB71L4NBL/ANt0gfEmpv4fa7bwluxaQm7dDXJOioGMAk9YjTvVfCcIbDW4nPqST3iPh3o8UUk2K9RLlSBYXGKrMzmMz5R5CAPT9a9JhGJJkf47d+sjSvL38JbunI23hYRpBEA/MT8Kt4bGtbEXAWXlcUE6f3KNQe4keVST7LsbXtqi5aUmZWI21BmkLqoGLwoP9UQeYM6TvpWv9fsxPtrf/wChPw3+VR+MvcxCj2SlFBnO/hn/ALVOpHc+lYFFJumMX7Y9ov1+dLXkzNbH+4/b5tXVsOzjIsqoIzTAmNh1P0pbHWi2UZimpRo0YCBEdJK796oimsZFkr3ihgOKWJebyyGKlWIEFdwoiSNO+1F4liXuWj7BXgggtlgQREjMM2m4Irzf4Y4FcW7bunJ4GYFCfGoIIzaSJ5wfvXugDlyluQEgDN/dPLXypEaRdNJP47R4/gWLuvc9i18gBDlBCsxP/cwM5RJ17bxVLF4D2ak+0d9PzkHXqDAjy22q2qKgAUAAbRUfjeKCo2u+nx0rU9gZGpW2q/sDtWidu3z/AOKDwyxmY3G6nL2A0nzOppnD3ZgjY5Y9FOvxoPCMegXKTDKoYiDtt5b6VRk6RF6ZWwuMxF22+GOSLd4yCAWABiA5gBSQ0iDpzmrd+zCMdoB2Enbod/KlMJcR0Ui8xtWyCELAIuX3QdJgcgSYgVRXFoyqQZDGAQDynt2oGl4KPmm1LshuGRrdq7q11C6sNRH9JbKBmjXTSKSdCCV6beR0iqV25aF0JmbwzlUsTbUnQwDoDGkDTWlb8Zx/t/8AaitctGThJQ+Qni5gBdGYkA9Op9B84o74M2rOdTlVNWOXMI5lhIJ6yuutckD2lvuHP/kv2q3YmIDMo55SNfiDQzkuVPoXjg+NrsT4W5urMKykAh0JymdvC6hln1Gh1pLAYcWrdxj4bRuH2awTC7aAagM0kKNga9VZbw5SSQNdTJ/QDyFAxCwNOmkEr/5AGPOKXJK9DYt18jyl1gT4UcdyhUH4waJhhRVskNdzm8zOZTOcyov9IcNB15kA9qzBOQB5kU5a0mTZN02jnDyFAjafrWU1nrKIUQGwLKdUzr23HlGsdqLhsYiZoZkzHxZgCem7qSPQ1WW7Hc1ntj0HxreA1ZvDRMbH+1uozQ4t7OUAfUbZgBmABnarPtc3SOv6VNxQkk9eXlQbeKy2mHMGF/3EAfWi/wAi/s9BOI5GaAQNYLExJ6UfC2LSjRl+IouDwBZCqPkMe9lDR6Grdi1U7lZ6EIKKJPsrZ/MvxFReL/hK1cYXMniBkwYDRrBjf6167FYJ2KBCg8XizLMjoNQAe5oN3DAAwAPIRWWG0mTuFHINfebWfsOw5CnmbTXnyqVf8Jj1FPKZ9aoi1R52RVLYhiuGycymCNqNh8cV0uAr3g5T5MPvT+SdhNMWiFEUucFI2GVw6J7cTt75l85H1pNsd7X3D4QdW69QPuati2rbqs9wKQu2oJ86BYkhrztqkN2LgCqFEAbR9KR4xgxc296OXxHqK6sMQSB0o6LpT10SebI2Hyk5WlH18SwpM6HXnNPYXBMhZVuFbRMhVnMDABGdiSFJE6ayabXAKx8SgjuKOMBb5SP9xpMsf4WQ9RqmI/xLW1PtLgYA+FiIaOQYzBPLQcqVtYQX2zXRKqQVQ7dmYc/L403jOHIMpC6ifESSR8Tp6UMtGo5bfethjrbF5MrkqQ/dyttvyNeda0yuQCVaZUgwGGYFlPI89D1q21zppPxoOJw4Ya0ySsXjnwYKzdW4BbKpbXORcTNDFhBUqV31+OtWkYKoUaAaAchyqL/pbRqFcEfmENHIZq1e4RIIKZgdwbhIJ6kE6mlcX0V+5Bu7HMQtsMXyjN/VGtTsIj3mZgMqSIY7tl107d/hQ2ts3vjQbIDoY2k8/KqNjEaZduh+1FGPli8ua1SFOKYRk9m4khDqR/Sw19AY1qlhMSImh3cRHhkE7QNqnsxt6qCRzA+1BkjbBwzrTLmF4olweFhqPdOjeqnUfCtYnHImrMoJ+JjaBud+VSnxdtx/MUH/ALl/WhfxdtP+mqg/2KPsKVRTaN4nGt4mbwrAyqR4ucsek9O3eg8OZmQZRpJOY7QenXzoNywbxl9FH5evnVTDOD4RT8ca7Jcsk3SExxRecg1lT2XU+ZrKMVRcNBGtFzdK4uDmKZYIB+fb96dKn41fdI5Oub6A/SnruhB/f/Faw9gXEuBtA0D4a/XWhfQUXTGjxa3Ztl7rBV+vYAak+VB4b+PMPddlWRAJzXGW2DqIAkmSTXlOMcLuYnKuYK1pWlTOrbqR2baeVRMV+D8TbXNkzDnkIYj0GvwpUYx8lk8kv49H1tvxTYN9sObi+0BgQQUYkT4XGhPamsTemZ36/rXxW3+HcQGthVJNxQ6xrAJMZiPdIjY619VxGMhdTrG/esml4CxytfIS4g8tVXC2WiDyqAzl7iqPzET5b16RnAGp2pi0iObuVhGYAabdalYniRMhDGm+9c4niOcELt16/wCKRw+w7zSMmTwhuPH+jPBuNs7eyugC4BII91x1HQ9RVxkDjXevMXsGHGsgqZDDQjyNP8I4sWJtXYF1SYOwuDcEd+o5UWPInpg5MTW0OezINNWbPM1uTptv9q5u4gDUkU66E0Eu3IGugqXiOO20IkQp0zRoDyk8vPalMdjyxA5TrS2JTw66jap5Zqeh8cWtnpbbhh1BpXF4eB25VG4XjDhyEYk2GgKT/wDWY2P9p68q9LoRBEjr9KdGakKnDixFdBNYRNFdQAB1rIo0LNh4OpatXMR0b5VpjXBbyrTAFzefjQrja0Rm0oM61jNCrvXfMUNa7Q61xwycUOhrnOIIAjyil2XWulNaamwMUPNBop3rkW8zcxQnE901Napx+HkncVldQViYumdz8e9U1rVZWI1gsT7o9aJw4eA+tZWVoJL4to9sjeYnt08qqYVtK1WUmfZ6OD6DLGksTWVlbDs7N9WL8GH/AMgev0qnxtoRe5FZWUc/JCu0TrH2+1Ewo0HrWVlQstDAaUjxsfyieY1B5g9QeRrKytj9jpdFbA3SbSySdBuaHd39PvWVlUz+pJH7COIGvw+1ExA+orKypCwNaQFTImf0o/4YYnCJJ2zD0DMAPICt1lOwE+cZxOy/vpXQ2rKyqyVgn3rg1lZWsFHLDWg2x4vSsrK407A3866Qa1lZWnGMaw7VlZXGI5Tb1rtB9KysrjRm2NKysrK4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72" name="Picture 12" descr="http://img1.liveinternet.ru/images/attach/c/1/50/32/50032374_10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000504"/>
            <a:ext cx="3070762" cy="2457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64293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5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4.Лекарственное растение, называемое американскими индейцами «следом белого человека». </a:t>
            </a:r>
            <a:endParaRPr lang="ru-RU" sz="5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 descr="http://www.oformi.net/uploads/gallery/main/31/52214-3072x20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714355"/>
            <a:ext cx="2643206" cy="29842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00B05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Подорожник</a:t>
            </a:r>
            <a:endParaRPr lang="ru-RU" sz="8800" dirty="0">
              <a:solidFill>
                <a:srgbClr val="00B050"/>
              </a:solidFill>
            </a:endParaRPr>
          </a:p>
        </p:txBody>
      </p:sp>
      <p:pic>
        <p:nvPicPr>
          <p:cNvPr id="3" name="Picture 6" descr="http://natur-mag.ru/images/1111/plantain-plante-medicina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571612"/>
            <a:ext cx="6357982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714356"/>
            <a:ext cx="707236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5.Это растение в народе называют «дикий подсолнечник». Еще его одно название говорит о числе излечиваемых болезней. </a:t>
            </a:r>
            <a:endParaRPr lang="ru-RU" sz="4800" dirty="0"/>
          </a:p>
        </p:txBody>
      </p:sp>
      <p:pic>
        <p:nvPicPr>
          <p:cNvPr id="3" name="Picture 2" descr="http://ulitina.3dn.ru/029-1-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2786058"/>
            <a:ext cx="1951994" cy="3801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Девясил – </a:t>
            </a:r>
            <a:r>
              <a:rPr lang="ru-RU" sz="6000" b="1" dirty="0" err="1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девятисил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0" descr="http://img-fotki.yandex.ru/get/4405/pridlidiya.26/0_58cb1_dc36ddb6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1285860"/>
            <a:ext cx="4762500" cy="5053028"/>
          </a:xfrm>
          <a:prstGeom prst="rect">
            <a:avLst/>
          </a:prstGeom>
          <a:noFill/>
        </p:spPr>
      </p:pic>
      <p:pic>
        <p:nvPicPr>
          <p:cNvPr id="5" name="Picture 8" descr="http://lechitpriroda.ru/wp-content/uploads/2010/03/12121221-300x2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736"/>
            <a:ext cx="4196043" cy="44291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Picture 2" descr="http://ulitina.3dn.ru/029-1-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1" y="428604"/>
            <a:ext cx="857256" cy="21607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kopeyka.by/d/38/images/avtor/878/kupanie/21407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0318" y="2857496"/>
            <a:ext cx="2849406" cy="36678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428596" y="642919"/>
            <a:ext cx="642940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6.В отваре этого растения обязательно купают младенцев. Его называют: золотушная трава, козьи рожки, стрелка, а каково научное название этого растения</a:t>
            </a:r>
            <a:endParaRPr lang="ru-RU" sz="44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foragro.ru/images/vv_flower/chereda/vv_flower_chereda_1_h_orig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83" y="285728"/>
            <a:ext cx="8726959" cy="621510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58006" cy="11430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00B0F0"/>
                </a:solidFill>
              </a:rPr>
              <a:t>Череда</a:t>
            </a:r>
            <a:endParaRPr lang="ru-RU" sz="9600" b="1" dirty="0">
              <a:solidFill>
                <a:srgbClr val="00B0F0"/>
              </a:solidFill>
            </a:endParaRPr>
          </a:p>
        </p:txBody>
      </p:sp>
      <p:pic>
        <p:nvPicPr>
          <p:cNvPr id="26626" name="Picture 2" descr="http://www.vse-pro-detey.ru/wp-content/uploads/2010/07/spababy-tub-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429000"/>
            <a:ext cx="2619360" cy="28760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4" descr="http://www.vse-pro-detey.ru/wp-content/uploads/2010/07/spababy-tub-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9" y="0"/>
            <a:ext cx="3071802" cy="28574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05064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Улыбающееся лицо 4">
            <a:hlinkClick r:id="rId2" action="ppaction://hlinksldjump"/>
          </p:cNvPr>
          <p:cNvSpPr/>
          <p:nvPr/>
        </p:nvSpPr>
        <p:spPr>
          <a:xfrm>
            <a:off x="3707904" y="2492896"/>
            <a:ext cx="1296144" cy="1152128"/>
          </a:xfrm>
          <a:prstGeom prst="smileyFac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85852" y="285728"/>
            <a:ext cx="7000924" cy="173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96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Физиология</a:t>
            </a:r>
            <a:endParaRPr kumimoji="0" lang="ru-RU" sz="9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http://poznayko.at.ua/_ph/10/2/15411022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1785926"/>
            <a:ext cx="3357586" cy="4859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85729"/>
            <a:ext cx="821537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1.Какой орган организма человека является «химической лабораторией»? 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8" name="Picture 10" descr="http://positime.ru/wp-content/uploads/2010/11/%D0%BF%D0%B5%D1%87%D0%B5%D0%BD%D1%8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071678"/>
            <a:ext cx="3643338" cy="3895733"/>
          </a:xfrm>
          <a:prstGeom prst="rect">
            <a:avLst/>
          </a:prstGeom>
          <a:noFill/>
        </p:spPr>
      </p:pic>
      <p:pic>
        <p:nvPicPr>
          <p:cNvPr id="17420" name="Picture 12" descr="http://krasavica.net.ua/wp-content/uploads/2010/05/pech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928670"/>
            <a:ext cx="4214842" cy="542928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14348" y="785794"/>
            <a:ext cx="43082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Печень</a:t>
            </a:r>
            <a:endParaRPr lang="ru-RU" sz="7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000109"/>
            <a:ext cx="77867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2.Из молока какого животного принимала ванны царица Клеопатра? 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500042"/>
            <a:ext cx="750099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2.Самый совершенный фильтр, созданный природой в организме человека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0070C0"/>
                </a:solidFill>
              </a:rPr>
              <a:t>Почки</a:t>
            </a:r>
            <a:endParaRPr lang="ru-RU" sz="8800" dirty="0">
              <a:solidFill>
                <a:srgbClr val="0070C0"/>
              </a:solidFill>
            </a:endParaRPr>
          </a:p>
        </p:txBody>
      </p:sp>
      <p:pic>
        <p:nvPicPr>
          <p:cNvPr id="4" name="Picture 2" descr="http://mirsovetov.ru/images/1078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428736"/>
            <a:ext cx="5426734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000108"/>
            <a:ext cx="78581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3.Отдел нервной системы, координирующий движение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sciam.ru/2003/11/img/nei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8643998" cy="650085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Мозжечок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571612"/>
            <a:ext cx="78581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4.Место «работы» бактерии кишечной палочки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vkurse.ua/i/2007-10/zachem-nuzhen-appendik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60"/>
            <a:ext cx="5286412" cy="4857784"/>
          </a:xfrm>
          <a:prstGeom prst="rect">
            <a:avLst/>
          </a:prstGeom>
          <a:noFill/>
        </p:spPr>
      </p:pic>
      <p:pic>
        <p:nvPicPr>
          <p:cNvPr id="4" name="Picture 10" descr="http://www.tdanega.ru/images/appendix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571480"/>
            <a:ext cx="3971929" cy="52525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Аппендикс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571480"/>
            <a:ext cx="778674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5.Что задерживает пыль, обеззараживает, согревает, увлажняет воздух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Носовая полость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3" name="Picture 4" descr="http://aptahar.narod.ru/1/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285860"/>
            <a:ext cx="5000660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500174"/>
            <a:ext cx="857252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 «Бронежилет» для сердца и легких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Грудина</a:t>
            </a:r>
            <a:endParaRPr lang="ru-RU" sz="9600" b="1" dirty="0">
              <a:solidFill>
                <a:srgbClr val="FF0000"/>
              </a:solidFill>
            </a:endParaRPr>
          </a:p>
        </p:txBody>
      </p:sp>
      <p:pic>
        <p:nvPicPr>
          <p:cNvPr id="3" name="Picture 6" descr="http://dic.academic.ru/pictures/bse/gif/021812432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785926"/>
            <a:ext cx="4500594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://www.vireney.ru/images/moloko.jpg"/>
          <p:cNvPicPr>
            <a:picLocks noChangeAspect="1" noChangeArrowheads="1"/>
          </p:cNvPicPr>
          <p:nvPr/>
        </p:nvPicPr>
        <p:blipFill>
          <a:blip r:embed="rId2" cstate="print"/>
          <a:srcRect l="25000" r="31818" b="3536"/>
          <a:stretch>
            <a:fillRect/>
          </a:stretch>
        </p:blipFill>
        <p:spPr bwMode="auto">
          <a:xfrm>
            <a:off x="428596" y="3929066"/>
            <a:ext cx="2307447" cy="2428892"/>
          </a:xfrm>
          <a:prstGeom prst="rect">
            <a:avLst/>
          </a:prstGeom>
          <a:noFill/>
        </p:spPr>
      </p:pic>
      <p:pic>
        <p:nvPicPr>
          <p:cNvPr id="4" name="Picture 10" descr="http://www.vashaibolit.ru/uploads/posts/2010-07/1279255174_poleznye_svojstva_kozego_molo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5961" y="1142984"/>
            <a:ext cx="6100881" cy="5214974"/>
          </a:xfrm>
          <a:prstGeom prst="rect">
            <a:avLst/>
          </a:prstGeom>
          <a:noFill/>
        </p:spPr>
      </p:pic>
      <p:pic>
        <p:nvPicPr>
          <p:cNvPr id="5" name="Picture 12" descr="http://www.vireney.ru/images/moloko.jpg"/>
          <p:cNvPicPr>
            <a:picLocks noChangeAspect="1" noChangeArrowheads="1"/>
          </p:cNvPicPr>
          <p:nvPr/>
        </p:nvPicPr>
        <p:blipFill>
          <a:blip r:embed="rId2" cstate="print"/>
          <a:srcRect l="25000" r="31818" b="3536"/>
          <a:stretch>
            <a:fillRect/>
          </a:stretch>
        </p:blipFill>
        <p:spPr bwMode="auto">
          <a:xfrm>
            <a:off x="1285852" y="1428736"/>
            <a:ext cx="2307447" cy="24288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86568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Из козьего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05064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Улыбающееся лицо 4">
            <a:hlinkClick r:id="rId2" action="ppaction://hlinksldjump"/>
          </p:cNvPr>
          <p:cNvSpPr/>
          <p:nvPr/>
        </p:nvSpPr>
        <p:spPr>
          <a:xfrm>
            <a:off x="3707904" y="2492896"/>
            <a:ext cx="1296144" cy="1152128"/>
          </a:xfrm>
          <a:prstGeom prst="smileyFac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ttp://sarki.ru/news/2011/mar/site/img/CID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075" y="1142984"/>
            <a:ext cx="7113073" cy="55007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Гигиена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071546"/>
            <a:ext cx="750099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1.Как называется способ закаливания холодной водой, купания в проруби, хождения по снегу босиком? </a:t>
            </a:r>
            <a:endParaRPr lang="ru-RU" sz="4800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://www.molomo.ru/img/col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323" y="1142984"/>
            <a:ext cx="4284677" cy="4643470"/>
          </a:xfrm>
          <a:prstGeom prst="rect">
            <a:avLst/>
          </a:prstGeom>
          <a:noFill/>
        </p:spPr>
      </p:pic>
      <p:pic>
        <p:nvPicPr>
          <p:cNvPr id="4" name="Picture 14" descr="http://discussiya.com/wp-content/uploads/2009/01/morzh-150x1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0" y="357166"/>
            <a:ext cx="3500462" cy="3500462"/>
          </a:xfrm>
          <a:prstGeom prst="rect">
            <a:avLst/>
          </a:prstGeom>
          <a:noFill/>
        </p:spPr>
      </p:pic>
      <p:pic>
        <p:nvPicPr>
          <p:cNvPr id="5" name="Picture 16" descr="http://beta.pravda.ru/images/article/0/1/9/50019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279330"/>
            <a:ext cx="3571900" cy="32215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err="1" smtClean="0">
                <a:solidFill>
                  <a:srgbClr val="00B0F0"/>
                </a:solidFill>
              </a:rPr>
              <a:t>Моржевание</a:t>
            </a:r>
            <a:endParaRPr lang="ru-RU" sz="80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71480"/>
            <a:ext cx="735811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2.Как называется прием солнечных ванн</a:t>
            </a:r>
            <a:endParaRPr lang="ru-RU" sz="8000" dirty="0"/>
          </a:p>
        </p:txBody>
      </p:sp>
      <p:pic>
        <p:nvPicPr>
          <p:cNvPr id="15362" name="Picture 2" descr="http://www.chernomorsk-rest.ru/content/files/images/41696781_su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0" y="0"/>
            <a:ext cx="4286250" cy="4286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6" descr="Картинки природа и солнце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6054" y="1071546"/>
            <a:ext cx="2013598" cy="1785950"/>
          </a:xfrm>
          <a:prstGeom prst="rect">
            <a:avLst/>
          </a:prstGeom>
          <a:noFill/>
        </p:spPr>
      </p:pic>
      <p:pic>
        <p:nvPicPr>
          <p:cNvPr id="3" name="Picture 2" descr="http://www.allwomens.ru/uploads/posts/2009-11/1258232384_sonnenbaden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068" y="571480"/>
            <a:ext cx="5521717" cy="5286412"/>
          </a:xfrm>
          <a:prstGeom prst="rect">
            <a:avLst/>
          </a:prstGeom>
          <a:noFill/>
        </p:spPr>
      </p:pic>
      <p:pic>
        <p:nvPicPr>
          <p:cNvPr id="4" name="Picture 4" descr="http://www.glamour.ru/upload/blog/065/sun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3106" y="3214686"/>
            <a:ext cx="4627024" cy="30670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Гелиотерапия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g0.liveinternet.ru/images/attach/c/2/68/694/68694728_1294038363_57961090_h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3143248"/>
            <a:ext cx="5819775" cy="338137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14348" y="714356"/>
            <a:ext cx="58579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3.Говорят, что зубы нужно чистить два раза в день: для красоты и для гигиены. В каком случае это делается для гигиены? </a:t>
            </a:r>
            <a:endParaRPr lang="ru-RU" sz="4000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devahi.net/wp-content/uploads/2010/06/77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2714629" cy="4071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0" name="Picture 4" descr="http://gizmod.ru/uploads/posts/2000/584/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2261087"/>
            <a:ext cx="3219458" cy="423974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214414" y="2500306"/>
            <a:ext cx="75009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6000" b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Вечером, перед сном</a:t>
            </a:r>
            <a:endParaRPr lang="ru-RU" sz="6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62" name="Picture 6" descr="http://vasilec.ru/wp-content/uploads/2009/10/%D0%B3%D0%B8%D0%B3%D0%B8%D0%B5%D0%BD%D0%B0-%D1%80%D0%B5%D0%B1%D0%B5%D0%BD%D0%BA%D0%B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429000"/>
            <a:ext cx="2695575" cy="3181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2" descr="http://tana.ucoz.ru/_ld/30/1916338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214290"/>
            <a:ext cx="2286016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sch427.edusite.ru/images/bo1y.gif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-1"/>
            <a:ext cx="3929090" cy="362754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42910" y="1428736"/>
            <a:ext cx="7143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4.Почему горячую пищу нельзя запивать холодной водой</a:t>
            </a:r>
            <a:endParaRPr lang="ru-RU" sz="72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Трескается эмаль из-за перепада температур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Picture 12" descr="http://tana.ucoz.ru/_ld/30/1916338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5000660" cy="5000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71480"/>
            <a:ext cx="64294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3.Отвар коры каких растений даст краситель для темных волос</a:t>
            </a:r>
            <a:endParaRPr lang="ru-RU" sz="4800" dirty="0"/>
          </a:p>
        </p:txBody>
      </p:sp>
      <p:pic>
        <p:nvPicPr>
          <p:cNvPr id="3" name="Picture 2" descr="http://t2.gstatic.com/images?q=tbn:ANd9GcRTFC-HT49iOYeG4EHaKq1DR6thlJeOl7odrH81IfUrGl4yZB1zR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823683"/>
            <a:ext cx="5757538" cy="36676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9"/>
            <a:ext cx="850112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5.Если подросток носит тесную обувь, особенно на каблуках, то у него развивается</a:t>
            </a:r>
            <a:endParaRPr lang="ru-RU" sz="7200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g-7.photosight.ru/dbf/3164407_larg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357166"/>
            <a:ext cx="7072362" cy="50006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730808" y="3244334"/>
            <a:ext cx="535845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6600" b="1" dirty="0" smtClean="0">
                <a:solidFill>
                  <a:srgbClr val="FFFF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плоскостопие</a:t>
            </a:r>
            <a:endParaRPr lang="ru-RU" sz="6600" dirty="0">
              <a:solidFill>
                <a:srgbClr val="FFFF00"/>
              </a:solidFill>
            </a:endParaRPr>
          </a:p>
        </p:txBody>
      </p:sp>
      <p:pic>
        <p:nvPicPr>
          <p:cNvPr id="21506" name="Picture 2" descr="http://kladovaia-krasoti.ru/wp-content/uploads/2010/06/kablu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7" y="3643314"/>
            <a:ext cx="2857520" cy="2847979"/>
          </a:xfrm>
          <a:prstGeom prst="rect">
            <a:avLst/>
          </a:prstGeom>
          <a:noFill/>
        </p:spPr>
      </p:pic>
      <p:pic>
        <p:nvPicPr>
          <p:cNvPr id="5" name="Picture 8" descr="http://medportal.ru/common/hash/f/e/fea785a8-c091-4dbc-a6c1-acbd00ba03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714884"/>
            <a:ext cx="1905000" cy="1238250"/>
          </a:xfrm>
          <a:prstGeom prst="rect">
            <a:avLst/>
          </a:prstGeom>
          <a:noFill/>
        </p:spPr>
      </p:pic>
      <p:pic>
        <p:nvPicPr>
          <p:cNvPr id="6" name="Picture 8" descr="http://medportal.ru/common/hash/f/e/fea785a8-c091-4dbc-a6c1-acbd00ba03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5429264"/>
            <a:ext cx="1905000" cy="1238250"/>
          </a:xfrm>
          <a:prstGeom prst="rect">
            <a:avLst/>
          </a:prstGeom>
          <a:noFill/>
        </p:spPr>
      </p:pic>
      <p:pic>
        <p:nvPicPr>
          <p:cNvPr id="7" name="Picture 8" descr="http://medportal.ru/common/hash/f/e/fea785a8-c091-4dbc-a6c1-acbd00ba03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00042"/>
            <a:ext cx="1905000" cy="1238250"/>
          </a:xfrm>
          <a:prstGeom prst="rect">
            <a:avLst/>
          </a:prstGeom>
          <a:noFill/>
        </p:spPr>
      </p:pic>
      <p:pic>
        <p:nvPicPr>
          <p:cNvPr id="8" name="Picture 8" descr="http://medportal.ru/common/hash/f/e/fea785a8-c091-4dbc-a6c1-acbd00ba03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1714488"/>
            <a:ext cx="1905000" cy="1238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642919"/>
            <a:ext cx="80010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6.Пищу нужно тщательно пережевывать для ее лучшего … </a:t>
            </a:r>
            <a:endParaRPr lang="ru-RU" sz="7200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poznayko.at.ua/_ph/12/2/53121303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500042"/>
            <a:ext cx="4500594" cy="53578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00101" y="4686649"/>
            <a:ext cx="69294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переваривания</a:t>
            </a:r>
            <a:endParaRPr lang="ru-RU" sz="7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4578" name="Picture 2" descr="http://img1.liveinternet.ru/images/attach/c/1/56/357/56357794_0310die_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889" y="357166"/>
            <a:ext cx="2942103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05064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Улыбающееся лицо 4">
            <a:hlinkClick r:id="rId2" action="ppaction://hlinksldjump"/>
          </p:cNvPr>
          <p:cNvSpPr/>
          <p:nvPr/>
        </p:nvSpPr>
        <p:spPr>
          <a:xfrm>
            <a:off x="3707904" y="2492896"/>
            <a:ext cx="1296144" cy="1152128"/>
          </a:xfrm>
          <a:prstGeom prst="smileyFac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marina-dorih.ru/wp-content/uploads/2010/10/%D1%81%D1%82%D1%80%D0%B5%D1%81%D1%81-%D1%81%D1%82%D1%80%D0%B0%D1%85-%D0%B1%D0%BE%D0%BB%D0%B5%D0%B7%D0%BD%D0%B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633010" cy="5934082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928926" y="3643314"/>
            <a:ext cx="592935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Болезни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500175"/>
            <a:ext cx="721523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1.Гиперфункция гипофиза в детском возрасте</a:t>
            </a:r>
            <a:endParaRPr lang="ru-RU" sz="6000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Гигантизм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3" name="Picture 4" descr="http://neformat.co.ua/images/news/velik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142984"/>
            <a:ext cx="4449852" cy="4714908"/>
          </a:xfrm>
          <a:prstGeom prst="rect">
            <a:avLst/>
          </a:prstGeom>
          <a:noFill/>
        </p:spPr>
      </p:pic>
      <p:pic>
        <p:nvPicPr>
          <p:cNvPr id="4" name="Picture 6" descr="http://www.sports.ru/images/object_44.1200232449.jpg?1200232460.496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25470">
            <a:off x="708023" y="2636531"/>
            <a:ext cx="4286250" cy="33194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9" y="1428736"/>
            <a:ext cx="807246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2.Уплощение свода стопы. </a:t>
            </a:r>
            <a:endParaRPr lang="ru-RU" sz="6600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g-7.photosight.ru/dbf/3164407_larg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357166"/>
            <a:ext cx="7072362" cy="50006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730808" y="3244334"/>
            <a:ext cx="535845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6600" b="1" dirty="0" smtClean="0">
                <a:solidFill>
                  <a:srgbClr val="FFFF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плоскостопие</a:t>
            </a:r>
            <a:endParaRPr lang="ru-RU" sz="6600" dirty="0">
              <a:solidFill>
                <a:srgbClr val="FFFF00"/>
              </a:solidFill>
            </a:endParaRPr>
          </a:p>
        </p:txBody>
      </p:sp>
      <p:pic>
        <p:nvPicPr>
          <p:cNvPr id="21506" name="Picture 2" descr="http://kladovaia-krasoti.ru/wp-content/uploads/2010/06/kablu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7" y="3643314"/>
            <a:ext cx="2857520" cy="2847979"/>
          </a:xfrm>
          <a:prstGeom prst="rect">
            <a:avLst/>
          </a:prstGeom>
          <a:noFill/>
        </p:spPr>
      </p:pic>
      <p:pic>
        <p:nvPicPr>
          <p:cNvPr id="5" name="Picture 8" descr="http://medportal.ru/common/hash/f/e/fea785a8-c091-4dbc-a6c1-acbd00ba03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714884"/>
            <a:ext cx="1905000" cy="1238250"/>
          </a:xfrm>
          <a:prstGeom prst="rect">
            <a:avLst/>
          </a:prstGeom>
          <a:noFill/>
        </p:spPr>
      </p:pic>
      <p:pic>
        <p:nvPicPr>
          <p:cNvPr id="6" name="Picture 8" descr="http://medportal.ru/common/hash/f/e/fea785a8-c091-4dbc-a6c1-acbd00ba03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5429264"/>
            <a:ext cx="1905000" cy="1238250"/>
          </a:xfrm>
          <a:prstGeom prst="rect">
            <a:avLst/>
          </a:prstGeom>
          <a:noFill/>
        </p:spPr>
      </p:pic>
      <p:pic>
        <p:nvPicPr>
          <p:cNvPr id="7" name="Picture 8" descr="http://medportal.ru/common/hash/f/e/fea785a8-c091-4dbc-a6c1-acbd00ba03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00042"/>
            <a:ext cx="1905000" cy="1238250"/>
          </a:xfrm>
          <a:prstGeom prst="rect">
            <a:avLst/>
          </a:prstGeom>
          <a:noFill/>
        </p:spPr>
      </p:pic>
      <p:pic>
        <p:nvPicPr>
          <p:cNvPr id="8" name="Picture 8" descr="http://medportal.ru/common/hash/f/e/fea785a8-c091-4dbc-a6c1-acbd00ba03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1714488"/>
            <a:ext cx="1905000" cy="1238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g1.liveinternet.ru/images/attach/b/3/42/52/42052310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500042"/>
            <a:ext cx="3333750" cy="3543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 descr="http://img0.liveinternet.ru/images/attach/c/1/59/828/59828816_alnus_glutinos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8604"/>
            <a:ext cx="4714908" cy="40719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Picture 8" descr="http://www.symbolsbook.ru/images/D/Acor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3286124"/>
            <a:ext cx="4197925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14282" y="4714884"/>
            <a:ext cx="45720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</a:rPr>
              <a:t>Ольхи и дуба</a:t>
            </a:r>
            <a:endParaRPr lang="ru-RU" sz="6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71480"/>
            <a:ext cx="62865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.Уменьшение числа эритроцитов в крови или понижение в них гемоглобина</a:t>
            </a:r>
            <a:endParaRPr lang="ru-RU" sz="4800" dirty="0"/>
          </a:p>
        </p:txBody>
      </p:sp>
      <p:pic>
        <p:nvPicPr>
          <p:cNvPr id="2050" name="Picture 2" descr="http://t0.gstatic.com/images?q=tbn:ANd9GcS323q90ViTMPLGgAVs-bEvt4CJA1ht76fSI5CohPjJW2J6Alxwo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928934"/>
            <a:ext cx="3857652" cy="335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t1.gstatic.com/images?q=tbn:ANd9GcT_7qCGvQkfqhD0UACDaFINBsfGWbcA2qnKtIY3uiAsv5Cgut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8643998" cy="607223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1928802"/>
            <a:ext cx="82868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</a:rPr>
              <a:t>Малокровие - анемия</a:t>
            </a:r>
            <a:endParaRPr lang="ru-RU" sz="6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714357"/>
            <a:ext cx="607221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Тяжелая инфекционная болезнь слизистой оболочки горла, гортани с тяжелым отравлением организма</a:t>
            </a:r>
            <a:endParaRPr lang="ru-RU" sz="4000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Дифтерия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3" name="Picture 2" descr="http://narodmedik.ru/wp-content/uploads/2011/03/1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593614"/>
            <a:ext cx="7000924" cy="4692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857232"/>
            <a:ext cx="65722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5.Капельно-пылевая инфекция, поражающая чаще всего легкие организма</a:t>
            </a:r>
            <a:endParaRPr lang="ru-RU" sz="4800"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Туберкулёз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3" name="Picture 8" descr="http://da-med.ru/img/disease/tub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736"/>
            <a:ext cx="5614324" cy="5000660"/>
          </a:xfrm>
          <a:prstGeom prst="rect">
            <a:avLst/>
          </a:prstGeom>
          <a:noFill/>
        </p:spPr>
      </p:pic>
      <p:pic>
        <p:nvPicPr>
          <p:cNvPr id="4" name="Picture 4" descr="http://poznayko.at.ua/_ph/12/1/1032421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1785926"/>
            <a:ext cx="2214578" cy="2187238"/>
          </a:xfrm>
          <a:prstGeom prst="rect">
            <a:avLst/>
          </a:prstGeom>
          <a:noFill/>
        </p:spPr>
      </p:pic>
      <p:pic>
        <p:nvPicPr>
          <p:cNvPr id="5" name="Picture 4" descr="http://poznayko.at.ua/_ph/12/1/1032421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14290"/>
            <a:ext cx="1635930" cy="1615734"/>
          </a:xfrm>
          <a:prstGeom prst="rect">
            <a:avLst/>
          </a:prstGeom>
          <a:noFill/>
        </p:spPr>
      </p:pic>
      <p:pic>
        <p:nvPicPr>
          <p:cNvPr id="6" name="Picture 4" descr="http://poznayko.at.ua/_ph/12/1/1032421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786190"/>
            <a:ext cx="2214578" cy="21872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928671"/>
            <a:ext cx="64294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6.Разрушение печени под воздействием алкоголя и канцерогенных веществ</a:t>
            </a:r>
            <a:endParaRPr lang="ru-RU" sz="4800" dirty="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b="1" dirty="0" err="1" smtClean="0">
                <a:solidFill>
                  <a:srgbClr val="FF0000"/>
                </a:solidFill>
              </a:rPr>
              <a:t>Церроз</a:t>
            </a:r>
            <a:endParaRPr lang="ru-RU" sz="9600" b="1" dirty="0">
              <a:solidFill>
                <a:srgbClr val="FF0000"/>
              </a:solidFill>
            </a:endParaRPr>
          </a:p>
        </p:txBody>
      </p:sp>
      <p:pic>
        <p:nvPicPr>
          <p:cNvPr id="20482" name="Picture 2" descr="http://t0.gstatic.com/images?q=tbn:ANd9GcQCOsJb8oKqjT9SWFsnvj0lNE3L8YY_rsAuRlooG6uUvTO-0Jm7b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00887"/>
            <a:ext cx="4248164" cy="3852149"/>
          </a:xfrm>
          <a:prstGeom prst="rect">
            <a:avLst/>
          </a:prstGeom>
          <a:noFill/>
        </p:spPr>
      </p:pic>
      <p:pic>
        <p:nvPicPr>
          <p:cNvPr id="20484" name="Picture 4" descr="http://5an.ru/wp-content/uploads/2009/08/%D0%B2%D0%B0%D1%88%D0%B0-%D0%BF%D0%B5%D1%87%D0%B5%D0%BD%D1%8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000372"/>
            <a:ext cx="4024318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05064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Улыбающееся лицо 4">
            <a:hlinkClick r:id="rId2" action="ppaction://hlinksldjump"/>
          </p:cNvPr>
          <p:cNvSpPr/>
          <p:nvPr/>
        </p:nvSpPr>
        <p:spPr>
          <a:xfrm>
            <a:off x="3707904" y="2492896"/>
            <a:ext cx="1296144" cy="1152128"/>
          </a:xfrm>
          <a:prstGeom prst="smileyFac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poznayko.at.ua/_ph/12/2/23358742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785926"/>
            <a:ext cx="3143272" cy="4286280"/>
          </a:xfrm>
          <a:prstGeom prst="rect">
            <a:avLst/>
          </a:prstGeom>
          <a:noFill/>
        </p:spPr>
      </p:pic>
      <p:pic>
        <p:nvPicPr>
          <p:cNvPr id="5" name="Picture 10" descr="http://poznayko.at.ua/_ph/12/2/53121303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071678"/>
            <a:ext cx="3567117" cy="4214842"/>
          </a:xfrm>
          <a:prstGeom prst="rect">
            <a:avLst/>
          </a:prstGeom>
          <a:noFill/>
        </p:spPr>
      </p:pic>
      <p:pic>
        <p:nvPicPr>
          <p:cNvPr id="6" name="Picture 6" descr="http://poznayko.at.ua/_ph/12/1/490151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642918"/>
            <a:ext cx="1643074" cy="20538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8003232" cy="106613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Анатомия</a:t>
            </a:r>
            <a:endParaRPr lang="ru-RU" sz="72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7" name="Picture 4" descr="http://img0.liveinternet.ru/images/attach/c/1/57/88/57088500_1269821983_42040087_34614368_d9270c5ee55274611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3" y="4143380"/>
            <a:ext cx="2357455" cy="22860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642918"/>
            <a:ext cx="821537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4.Жир из семян какого растения американские индейцы использовали для косметических целей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500174"/>
            <a:ext cx="70723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1.Орган, способный воспринимать сладкое, горькое, кислое, соленое или комбинацию этих видов вкусовых раздражителей.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utinbog.files.wordpress.com/2011/02/08-09-02_-_tongue_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826744"/>
            <a:ext cx="4214810" cy="4816926"/>
          </a:xfrm>
          <a:prstGeom prst="rect">
            <a:avLst/>
          </a:prstGeom>
          <a:noFill/>
        </p:spPr>
      </p:pic>
      <p:sp>
        <p:nvSpPr>
          <p:cNvPr id="1028" name="AutoShape 4" descr="data:image/jpg;base64,/9j/4AAQSkZJRgABAQAAAQABAAD/2wCEAAkGBhQSERQUEhQUFBUWFRgXFxUXFBUUFBQXFBcVFxQVFBQXHCYeFxokHBcUHy8gJCcpLCwsFR4xNTAqNSYrLCkBCQoKDgwOGg8PGiwcHyQsLSwpKSwpLCwsLCosKSwpKSksKSkpLCkpKSksLCwsLCksKSkpLCwsKSwpLCkpLCwsLP/AABEIALcBEwMBIgACEQEDEQH/xAAcAAACAgMBAQAAAAAAAAAAAAAFBgMEAAIHAQj/xABREAABAgMCBwoKBAwFBQEAAAABAAIDBBEFIQYSMUFRcbEHEyIyYYGRocHwIyRicoOSk9HS4RUzY6IUFjRCRFJTVHOywtMIF4Kj8UNkdLPDGP/EABoBAAMBAQEBAAAAAAAAAAAAAAMEBQIBAAb/xAAoEQACAgEEAQQDAQADAAAAAAAAAQIDEQQSITEyEyIzUUFhcSMFFIH/2gAMAwEAAhEDEQA/AH/CjCqNLzG9w8TFxGu4TSTUl1b6jQEM/HqZ+y9Q/EocPT476Jm16BhRrbrFZJJ/kpV1QcE2hiOHMz9n6h+JSw8Npk/s/UPxJbU0FLT1Fqfkwnow+hnGF0f7P1D8SiiYZTA/Z+ofiQpmRRRgmI3WNdg/Sh9BD8epmv8A0vUPxI7g/hFFjY+PicEAijaZa8upIZF6ZsEXcN48jY4e9Do1FjtScng1bVBQykMJtiJ5Pq/NefTMTyejl1qq7v0rXFyqruYltRe+mInk+r80mz26DNsiRGjeuCTTwZzVpXhJmouc2+ykzG1/PtS99korKYzp64ylho619JOxA669oOTSK6Ui4Wbo0zLuAhb1/qYT/UEzCY8VhO0woZ6WNK4xhXPiJMOvqAaLdtkklhhdLRGcnuXCD/8AnDP/APb+xd/cTXgzhxNx240TerzdSGR/UVx+XbjOA0ldSwdEOGxrQRXoWK7Jt8sLfTVGPEUPMC1Yhy4vR81MbRf5PQg8KbuyXjv0L38L5k1vJ/pr6CZtR/k9HzWhteJ5PR81QEeq2qu7me2L6LbrZieT6vzUT7eieT6vzVR6giuQ3JmlCP0WX4SRh+p6p96hgYUxjEY04lHOAPBzE60NmCoJX66H/EbtQ3OWewyqjjod5u0HtbUU6PmqH03F8n1fmpbS4o1oY7KiykxRRRfNuxPJ9X5rz6di+T6vzVIheOCzul9mtqAE1uiTTYjmgwqD7M/EtG7os3phezPxJdnm+Fia+1RMKnyvsy+SnCitrxC8/upzsN4A3ih0wnfGmiyMNI8UVdvfMw/EuX21RoB75Uy2DOjEFEvfqLlBOMmJ6qqMWsI6A3CCL5Pq/NaxcIogB4vq/NL8ObuVecnLjqKn+trZdSYSuutrlHTobqgHkCxawOK3UNixfZLolnNd0A+O+iZtegjCjG6GfHvRQ9r0EhlQLvml/SxV8aLAUsEqFqkhFL2dm0EIZuUcVbQitYqYh0D/ACUXC9MGCTvDEaYbtrSl9+VGsF3UmG6nD7pPYh1cXL+nbPBjHFF/P2qKtAe+cqSMOE7zj1BahvX7irTED1qQcJmUmomoHqCfTnSRhW3xt3KxvUltT4DGm8zXCTDEQpOBDZxzBYCf1aNAPOuXvikmulErdfWKQcjbgqDaBDUnLllONagsIvWDIufFBGbnXU7JgENobjlGe/VkFy57gtHa15rRdFkp1pAv6+/J0I0BS984CcF1BcPlXvRbYldXuUcKIpSyuq7vyootk8YO/QrDVrClzn7+/wCSlbC6FpHGyJxVSPEVyPcg03GWJG4LJpMRFWlI3jEEfaM2hQTkxdVUbNmqzUuPtmD7wQXLkZUeGdNtEcEa0MAqUTn+KNaHMblKZl2TV0aheHItg1Y/IdSwdOczY8I/X2qIC9SxzWI/X714WqVLtliHiC7fZVlOSqkwWmKNodNFtaLK11KCxIVCBpPzRqYep7WLavGzI4trRUoxLg7QAb+ZTNiXLV7hiEchX1dGkrUMtHy9mqnCeEdel+I3zRsWLJfiN80bF4kB9HMN0U+Peih7YiCQjcjO6OfHvQw9sRA4BXz9/wA0v6Wqvjj/AAttK3huUTStmG9AsNIIwXLIijguW70avoG+ypEyotg67xiF51OkEdqExVfsV9I0I+W3aEJPFq/p2XixuijhHvmC0xsqlmW8I983yUUVtyusnHpHfVRJeF48Yb5grzEp0dlOrvsSjhrD8NDPkn+Y/JL6hewY0/mc0tgUiuryHpAQmNNUyIxhBBcYzsWmQZ+RAo1mRTkpzINWMcso3Slj2o1hz/CHCcRnDLj0lHpe3WNp4OKBpMdwdozCmhBfo18FmM+G5tbmktOLU565CiFqyv4MIQiO3yJEgMjOF4ELfQXNYQMpxA12bjcl7kYp9Eqdsk+RosPC0hw4ZIpex5BvzhsQbCui2ZaLIrcZp1g5QdBXDrPLYjS9gxXsytrVpGbLpoRzLpGCJJxHsvqAHDyTeDze9c8WbUlYvpnQIAqFMYa8lYFFaMNGwB3AibZclu0nJunYdAky2X0JS1vA1Q8sCz8yqNjTFZ2W/jw/5wo56IVVweiVn5X/AMiF/OEtDmRRklGDO4T3FCoUuV+f4oQ97rk/Lsho8atXZDqK9zLV5uOrsKwaOaWi+jn8jh2qWXj445c/vUVokVdyu96qwWlrmkVpqUp/kswXtJp8X8yrWWw4xPKrVr3U1K1Zcrwao+lnGNichPXSxUT/AIcBcR0KrNTlAdR2KSYgX1VOcgEtOo7F9ktTTCKeT5ONM7W2zvUqeA3zRsCxZK8RnmjYFijlU5Zuknx70MPbEQKAUc3S/wAu9DD2xEAlyvntR80v6W6fiiXGleg3rRpWEoU+jaL8Byncqku5WardXQKXZBGU9nvo9h0OaeghQRlku69DnxM1+B+neOdQPNeFDXsU08eG06Qff351AMg1bVeZMRu7v350p4bNONB8120JrrUcw79SW8NxdCOhzh1NQL1mDD0eaOaWyax9bQet3uR7BrBh8Qh7hwco5VUg2Xv9pQ4YyFrSdQLiepdjl5BsNoDQBRBor3LLKOpu9OKiu2C4EswMxXNBFKEEAg6wUrYQYAyUY42IYbtMN2KLsnANW9ACd48uCh8xIg5ym22uiaop9nOIGBjITTDhxolC6vCa00JABoARoHQmnB6wxDczFiOuAGIGgYwH6xJNBzIxCsdudx1C5FpOWawUY0DlznWVxJvtm3tj4oJQlISq7SvHREbIvtIp5woUh4QA1KdZt9xSvakCqVv5Q5p1tYjTgUVgSj/w6TLWkgTEIuOgB4vPImhtkscb0XsayYbIsMtyh7doQKotNDV01taHC0OKNaoOV+0Mg51QflCekSEY64KOIOCdRUjsvfMoo7uC7zSsM0jllrxaev71NKULVk3JCKCK4tHkg5q35eReSLC04rhQjN2jSpbwWY+JtbI4LUcs2XpDGpBLa/M1o7JRKNGpJamTjFYFdRTK5JI1jy6pxpW46jsRQxQVo4Ch1IUdZY1tbI91DqZ1iX4jfNGxeLaBxW6hsXi+xXRw5Vul/l3oYe2Il2AUxbpf5d6GHtiJaglfP6j5Zf0t0/Ei80rHFaNK9cUKXRstS7lcBQ6A5XmldqZiZpFWkIraKooTr1m3s7Ho6FHNYcJ3kg9LR71FjXnkNOsLyGcaWgnyBsp2L2GQact/Saq6uUiY+zZxp376UvYatrDh/wAQjqp2JgB098iC4YM8C3+IOsOQ7F7GEp80DNz6zsadmIp/MZDhjW8vc7qA6V0N0NK+AEMYsdw/OjAerCh0p6xTg7IiUL2I3qpN2A2OENjvRGaegc7MALk+DtaySMj35URlYwzlJkza+KcqM4LvMUGIclaNG0oULFnCD2UtR3MaHOFFCSvRBJvKlMRrRpTHYn1+wbMtKBz4R2fmQlC2rTAKWuaQ5QnIozby01C2su2vGIAJ40aGOl4CoNn8bUqVqNbDMKOP+lFhvI5GvaT1VStcvchucfazsU7eB3zKiRetYNqNiQmOBqCKgrZhvKovlkXo8KhmPq3+adhU7s6rzppCf5p2fJZfR1HPGwya00ntVprMYUOUZDnUMsdqsgKQ+y3HxBdsnhQwrkOdoFTtnjsPfOhcecoMq5Or1EUNHSpRcmMUGeGlXGzFQdRSPAtShvKMwLT4JvzHYkpaZxZA/wCWXu4O/wADit1DYsXktxG+aNixfYLoknKt0z8u9DD2xEswimXdNPj3oYe2IlaG5fP6n5Zf0uUfGi80rYlQscty5DfRslguRBjkLhuvRCE65cqMTNopVdjr1NEKq4169adidBsk40pB5OxzlkIAUGg4o1YxA6lBg/ErJt5HuH3q9qmDRU8lCeevuKs1vNcf4ibLyZIXVHMdg+aE4WCsvyh7em9F2N7NiF4SDwDuQtPQ4rs/Fna/NE2At0KJT9sT0w4RTLFi3JWwGfwIo0RB/wCtjf6UfmIi7U/YjdyzYyjPxkp2zaFAUbtKZuKRramqlL3THtNDL5Bs3OklPmBlo4suGkUIJOuqTrCsgx4gqLqrqchZrWNAovU1t8m9XdFLYJGE2GM0Im9y4HOC7oCs4NWjaMWu/wABrWivDqWE00MNa9ScH2RDLsbFFdK2isxGmmYIsapLmTFp6iDioxikLFuWiYY4QoUiWlaRdVxrzZU34UkRBTG1VzciT5mzHDPUciWtTyNUSSj+wH9ORCeDDA1kk9S8tjCCsHezxnkCmgVF6uTclwaVS3NSPhGAZS8DnJC1XGEnk5dOUY8HUtz60nGBiOyNNAeQ5k8woiUsHrHMKCwZ7zz3d+ZM8qO/QjQZOtSzwWmm5Q2l9U/zSpWqC1T4J/mnYtPoGuznL4tKcpPYr8vEqEHmjQt/1bQr8m9TMFpeJVwhJ4HP2INEk3EVR+12YzmDX2KcyHBCLBcDENX6UdqEGcglqqNtNzQdR2FMdvStEoTGR2o7CmYRUlhkrUz3vJ9hyf1bPNbsC9Xkn9WzzG7AsVIjnKN04+Pehh7YiVGuTTuofl5/gw9sRKIfeoGpX+jLun+NF9jlvVVoT1MHIH4CYN2OvRCC65Cw69XoDlmHDMSRYeVUc69WHuVKK69bsPRHvBJ9ZSIND3dbWFXnXHWCOcVI2oRgNErBjjQ4Hpa4diKxzkIzOHQbiqunf+USdavezfGrTvlBHuVLCFtZeJ5oP3h71ba6tObvsVe2r5eKPIO2qJLpmY+SKmA8YVjj+G7pMUHYjk8+gSrgPFpHiD9aED6kQj+so/bMSjSs1/GMWL/UWrdtENSfEiGJEDRnKsW5NEu05ldwRs0F+O/LRAS3yKXFVeR0wYswQ2C69MeMhEvNgAALY2iNIT6aisEaSlJ5CL4iHz8bgkKtEtHYh03aAIvICxKYSFbyAJw48W7ICrExK1Z2LdmICSDVbxrShhrr8mXkS+FjkbeW1hCzNSSBRZTxmW5ZiEOl7UfmbTYfzkOjxm79LOBrSZgn/cahQ4ng3YnseTrsxLUYzVX5LWG2g50Qn23N798iphuRNNYZMzlGNy9O1VrYdSBEPkq1nVK3zSXiavcuS8Wdj5I5rPHhM1Harcq7IqM9xm+b2lW5RTfwWV4k0w6sZg0Nr0ko45oxeZLEKNjTT/Jo31QK9dUzRDweZMRWEIz5kJ2E5uKRI5udqOxOuFD8qR4xudqOwo9YG1n2PJ/Vs8xuwLFkn9WzzG7AsVAnHI91N3j5/gw9sRJZiXp63TZfGn6/Yw9sRKn0eomoWbGW6JJVxIYURWWvUkKz1YZZ6BsYVzRTx1cl4i2NnKxBs9ZVbyYc0ROeqcd6LGQVaLZdVqVbZ5TQxbnUSpjt0taetw7UeF9e+YoDgNLb3Gfyw9jmlHYhpUa1Q06xWkIXczeDZrhjCme/qKitJvgYvLDd1NJXkFtOY4vQKAdYUk02rHN0tcOlpCMwfTFHA2PSbYP1oURvRvbv6Cm22m8FIGDc3izkt/Fcw+kY9oHS5q6JaratWauYDVvFif6Oa2pA4ddHf3KgMIN5N5p3zBEbcYcagBJOQBS2BueOjvESYubmbp1oUU28IflKKhmQJibpsJtwbFJ1AdCI2Va81MvGLD3phFQ99/Q0Xko7hHufwQ+FFhsAxHDGFLiNOsZeZXYMuG0qKU70TO37AVtNZRXi4PRHNo6Yf/pa1o7dudAJ/BiK0EsjVplD2Vu5CHC9OxgucxzhxWZb8tcw2oHMz7Q11a5KZe9VqSS/B2Dk+EwQzBmMYQcIrLx+o4f1JdtuxZiE0nfGOA/NxSK8uWhT9ZUxjQQeWm1Cbciggg5h/wAoc0ksm63OTcWzlDMInB5DwBQ5s2sI3ZswI0xKMaQSZiF0Y7T2IVhFZNCXjXUZCO9VpgXVs/Kk3AR2bVqMYyxJcCdtltbdc+f2fTc8eL3zhVa5NfaVLHjBwbq9yhOUd9K7LsURrp1ofhCfFn986IEoThK7xZ3NtQ5+LNw8kc8mBVzfMG0q7LODQXOyNBJ1NFTsVaK2rh5o7VNNShfAe0ZX3c1xPZ0qfBZwirKSjHIKwYjY7nPOVziek1TnHdwUEwewe3sDKj8xKGibcWIqSYg4UOypOcK11HYuiW5YJfXKgcHBB19a5CiQWAVjyz6fk/q2ea3YFi9lRwGeaNgWJ4ROfYdS2NN1+yZtegbJFNOF7fGfRt2uQpjVNshmbH4S9qKTJJTtk1caxTMauKB1yKLZJTMklcAXu+gLW1GdzK4klq6THOp3TeYKCetFsJhJIF150Isa0zqyy1YsENjUrwi1w6ldmBwjoqdq57g9hM6LakuKlrC57QM7qsdQu9y6DMmj3cpJ6ltpJYRmyO2WCHHvPT0kDsUgfUDlNNoVc1xxytpzg196sN5NJ6isGTlEaLvThFGWHGY/mY9hPauxTTcZulcct1nAmG6C8feK6ng3aG/ScCJlxoTa6wAD1hY0/wCUNahcRZrBspodUi9HYLKBUG5VfYUxFYFptvsyKwEUOQpatmW3t1MxyJkiOVCdlxEYWPBIzEUqNR6F2XKNUz2Sy+hbtDCnElzCaAK5XVqaVrT5pFtK27jQ5ketzBCJeWRcYaC2h6QaJPm8H41chKWnNvhlmudMV7RqsefxZdldFec3obato1BVQRYoYGBhuCHPlYrjwgQFmyaawEg4R5Z7MQTGAaBdlJQucgbxEhluVr2kcxqmWXhhoQHCAcNnnBDqm92BTUYlmR1eyLd36HDdXNz15UehzGxcswVmiCBmXQZeOjxlkn2Q2sLB6EYWv8XdraEQa+5CsLHeAvzub2+5em/azMF7kKMOAXvaBeTQAa05QLDDWgZaDLpOdLNmWgyHFFctAK6Lk8Sk4HBD00VjIbVOSx9FeDZ1FI+UVwxAtHRU5tEt4JjWWDmUf0SADcjGOvSbivYPZHOCOCNQ2LF7DyDUFiMAErC78p9G3a5CoZRTC8+M+jbtcgu/USE372OwWYouhemKqBmlG+coup56N7GX4kzRD49pX3XlDZqfqaBW7Nl/zjlzIsYBNmOy/DOK2rjfS/Q0JSwmtIUxnHgjitzuOmmnYits2i1jSXHgj7x0Dk/5XNLatV0Z9Tk/NGYBFeIo5Fvdtj2EcEJsutKWfkAjNA5K3dq7nOijzzLgtmN3h8B5yiLDPPjhd6tF3D1j3oT6yYvjtntKUbMRmcDzG7YVIHVN3e9QRRwSR3opYDwbxnWQRzbCFvhZgcr+uqP7lVrY0pvJPChOIpnobx2oHhXdMxhp7R803/Q7CWR4VIcXEbUgcGIMUXPGfXlCDVxJjdjTgkNUMqdpQCUtIg0cMU9R1HOi8OOCmkxVoliPVOLGOhWgarR8ILpxJASZj5eCehDsQGvBKY4zAqUYgIMoh4sVJ4UdSiHTMIZ+/ftTNN05EGm4repLSjgZj+gIWhALdFYsEaYjdqZIiA2gKzUsPtmfzBYq8jdviPkKxAwtoKXdqKy8I5O+jtRCalqYurtUMKH36Ewo4EXLJPCQjCyJ4IeeNh96LwMnMECwvd4IDS7sXZ+DPV+aEudrjkjLQc9wR3Bq3zxHG8aUDiTIx3tOQGnK24dSqxnOhuD230vqO+RL1NxaKdiUq9sv/GdWbM1FVq6OlyxrcERovRmtysRW5ZPlbZOMsFqDGqVaLruZD4JopnxrjqXHE3CfHJ0OHkGoLF5C4o1DYsXggjYZO8Z9G3a5Lz0bw1f43T7Nm16EEXKdPmbKFfEUC5uaxVTdNk3dPItrRN/KVTcK3Zs6LXAbi1jL6RdkIWO4aNvKjEeOGtpWl3Q35qlBiCHDqctMmxo76UAt628VpFbze49iaWIi05yl12+gThPa2O6n5ouAQuypbGdU5B3oh8WOYj9nIjEJ+9w7stLu0oEm5McoUaomtpRTFjw4TMzgTrBr1LvU4+ohnyK89B71yLc9sQOL5h4uFQ0nQMpXVYkYPgw3DO0dFPktzXBKc983L7IS4m5aSjzihuireig2Lx5o3KtGROEdQPYdiEbEvDQUmncrW9YonCypqsCEfs27AlDDqv4Q06WN2uHYEZsWZ8XheYB0XIUPJh5cwQYmaFaS9qFho68afeoDHVGajBGYNDZAnwc6kdPCmVI0O0HMyG7QrLbcu7mmtc3M3sQyTM/RCpi0Begszbg09aHOtYLEpZDRhgKzU3lQWPNXqCZtAlUxGCXmmxmGEXXRkAe4vmoTgOCyKwk5hwmgbUSNX5bh1n3KKLEAiQoTLqvabuQg9i5X7WDtaaOvRX1xB5I1514VWbFri6h2qRru/T7k4TiUZ0vYYOoxnnd9qPOd1pbwwd9UOXZRDt8GEq80IFpQnOivIdQ4xzcqt2Y48V56rjq9yrRaF7yXU4TtpWsXFGRxQ9uVge9VIMyzhCfjNNW1vGjlTnIzIe0UNVzaHEhnjOTRg5aTb2A5Ml6Z085Re1kvW1QsW+PY0l6xzrjqKhx1sX3HUU++CTDk6lB4rdQ2LFkHit1DYsQhwWrewRdMR99EVrRiNbilhJ4JdfWo0qnEwCeRQRmezPxLFiH6cc5CepJLAKjblUVziTMw/ZOu++toO5TEDgTMMIGbenX/AH1ixbSS6NO+cltb4Np7cvjPpSZhilT9U435AePmCX5vcFjRMs7D9g6//cWLF5pM56s85yRy/wDh9iNNfwyGfQO/uKeY3B4rhT8Lhj0Dsmj6xYsXNizk675tYbGUbmr2Su8QozGHFpjGGTm0B3aiMjgY9kvCgmM0ljQC7EIxqcmNcsWLrin2DUmujcYHO/aN9Q/EvPxMdX6xuSnEPxLxYs7InfUkBrf3LYkw9rhMMbQUvhOdW8n9caVLIbmsSHDawx2HFz724f1L1YuKqOcmvVnjGSc7n0T9uz2Z+JVYu5nFJ/KGezd8axYu7Ec9SRH/AJXRf3iH7J3xqvF3I4h/SYfsnfGsWLnpxO+tP7KsXcYjH9MZ7Fx/+ih/yRjfvkP2Dv7ixYvenE768/s2/wAkov73D9g7+4t27ikUfpUP2LvjWLFz0oHf+xZ9kjdxqKP0qH7F3xqGV3EorZhkZ03DIYa4u8uFbiMu+di8WLyqgukclfN8Njj+JrrqRWigA4hzc62GB7r/AArfUPxLFi1sRj1JGfig+7wrfUPxIXbe5xEjlhEdjcX7Nxr97kWLFx1xawzStlF5QnRP8PcYuJ/DmCpJ+odnNf2i1P8Ah3jfv7PYO/uL1Yt7UDbNf/ztG/fmewd/cRGyNw6NAdUTkN3oXDT9ovVi40jqk48oaYeAMQChjM9m74ljsAYlPrmezPxLFi3kFsQ5w20AGgALFixcNn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data:image/jpg;base64,/9j/4AAQSkZJRgABAQAAAQABAAD/2wCEAAkGBhQSERQUEhQUFBUWFRgXFxUXFBUUFBQXFBcVFxQVFBQXHCYeFxokHBcUHy8gJCcpLCwsFR4xNTAqNSYrLCkBCQoKDgwOGg8PGiwcHyQsLSwpKSwpLCwsLCosKSwpKSksKSkpLCkpKSksLCwsLCksKSkpLCwsKSwpLCkpLCwsLP/AABEIALcBEwMBIgACEQEDEQH/xAAcAAACAgMBAQAAAAAAAAAAAAAFBgMEAAIHAQj/xABREAABAgMCBwoKBAwFBQEAAAABAAIDBBEFIQYSMUFRcbEHEyIyYYGRocHwIyRicoOSk9HS4RUzY6IUFjRCRFJTVHOywtMIF4Kj8UNkdLPDGP/EABoBAAMBAQEBAAAAAAAAAAAAAAMEBQIBAAb/xAAoEQACAgEEAQQDAQADAAAAAAAAAQIDEQQSITEyEyIzUUFhcSMFFIH/2gAMAwEAAhEDEQA/AH/CjCqNLzG9w8TFxGu4TSTUl1b6jQEM/HqZ+y9Q/EocPT476Jm16BhRrbrFZJJ/kpV1QcE2hiOHMz9n6h+JSw8Npk/s/UPxJbU0FLT1Fqfkwnow+hnGF0f7P1D8SiiYZTA/Z+ofiQpmRRRgmI3WNdg/Sh9BD8epmv8A0vUPxI7g/hFFjY+PicEAijaZa8upIZF6ZsEXcN48jY4e9Do1FjtScng1bVBQykMJtiJ5Pq/NefTMTyejl1qq7v0rXFyqruYltRe+mInk+r80mz26DNsiRGjeuCTTwZzVpXhJmouc2+ykzG1/PtS99korKYzp64ylho619JOxA669oOTSK6Ui4Wbo0zLuAhb1/qYT/UEzCY8VhO0woZ6WNK4xhXPiJMOvqAaLdtkklhhdLRGcnuXCD/8AnDP/APb+xd/cTXgzhxNx240TerzdSGR/UVx+XbjOA0ldSwdEOGxrQRXoWK7Jt8sLfTVGPEUPMC1Yhy4vR81MbRf5PQg8KbuyXjv0L38L5k1vJ/pr6CZtR/k9HzWhteJ5PR81QEeq2qu7me2L6LbrZieT6vzUT7eieT6vzVR6giuQ3JmlCP0WX4SRh+p6p96hgYUxjEY04lHOAPBzE60NmCoJX66H/EbtQ3OWewyqjjod5u0HtbUU6PmqH03F8n1fmpbS4o1oY7KiykxRRRfNuxPJ9X5rz6di+T6vzVIheOCzul9mtqAE1uiTTYjmgwqD7M/EtG7os3phezPxJdnm+Fia+1RMKnyvsy+SnCitrxC8/upzsN4A3ih0wnfGmiyMNI8UVdvfMw/EuX21RoB75Uy2DOjEFEvfqLlBOMmJ6qqMWsI6A3CCL5Pq/NaxcIogB4vq/NL8ObuVecnLjqKn+trZdSYSuutrlHTobqgHkCxawOK3UNixfZLolnNd0A+O+iZtegjCjG6GfHvRQ9r0EhlQLvml/SxV8aLAUsEqFqkhFL2dm0EIZuUcVbQitYqYh0D/ACUXC9MGCTvDEaYbtrSl9+VGsF3UmG6nD7pPYh1cXL+nbPBjHFF/P2qKtAe+cqSMOE7zj1BahvX7irTED1qQcJmUmomoHqCfTnSRhW3xt3KxvUltT4DGm8zXCTDEQpOBDZxzBYCf1aNAPOuXvikmulErdfWKQcjbgqDaBDUnLllONagsIvWDIufFBGbnXU7JgENobjlGe/VkFy57gtHa15rRdFkp1pAv6+/J0I0BS984CcF1BcPlXvRbYldXuUcKIpSyuq7vyootk8YO/QrDVrClzn7+/wCSlbC6FpHGyJxVSPEVyPcg03GWJG4LJpMRFWlI3jEEfaM2hQTkxdVUbNmqzUuPtmD7wQXLkZUeGdNtEcEa0MAqUTn+KNaHMblKZl2TV0aheHItg1Y/IdSwdOczY8I/X2qIC9SxzWI/X714WqVLtliHiC7fZVlOSqkwWmKNodNFtaLK11KCxIVCBpPzRqYep7WLavGzI4trRUoxLg7QAb+ZTNiXLV7hiEchX1dGkrUMtHy9mqnCeEdel+I3zRsWLJfiN80bF4kB9HMN0U+Peih7YiCQjcjO6OfHvQw9sRA4BXz9/wA0v6Wqvjj/AAttK3huUTStmG9AsNIIwXLIijguW70avoG+ypEyotg67xiF51OkEdqExVfsV9I0I+W3aEJPFq/p2XixuijhHvmC0xsqlmW8I983yUUVtyusnHpHfVRJeF48Yb5grzEp0dlOrvsSjhrD8NDPkn+Y/JL6hewY0/mc0tgUiuryHpAQmNNUyIxhBBcYzsWmQZ+RAo1mRTkpzINWMcso3Slj2o1hz/CHCcRnDLj0lHpe3WNp4OKBpMdwdozCmhBfo18FmM+G5tbmktOLU565CiFqyv4MIQiO3yJEgMjOF4ELfQXNYQMpxA12bjcl7kYp9Eqdsk+RosPC0hw4ZIpex5BvzhsQbCui2ZaLIrcZp1g5QdBXDrPLYjS9gxXsytrVpGbLpoRzLpGCJJxHsvqAHDyTeDze9c8WbUlYvpnQIAqFMYa8lYFFaMNGwB3AibZclu0nJunYdAky2X0JS1vA1Q8sCz8yqNjTFZ2W/jw/5wo56IVVweiVn5X/AMiF/OEtDmRRklGDO4T3FCoUuV+f4oQ97rk/Lsho8atXZDqK9zLV5uOrsKwaOaWi+jn8jh2qWXj445c/vUVokVdyu96qwWlrmkVpqUp/kswXtJp8X8yrWWw4xPKrVr3U1K1Zcrwao+lnGNichPXSxUT/AIcBcR0KrNTlAdR2KSYgX1VOcgEtOo7F9ktTTCKeT5ONM7W2zvUqeA3zRsCxZK8RnmjYFijlU5Zuknx70MPbEQKAUc3S/wAu9DD2xEAlyvntR80v6W6fiiXGleg3rRpWEoU+jaL8Byncqku5WardXQKXZBGU9nvo9h0OaeghQRlku69DnxM1+B+neOdQPNeFDXsU08eG06Qff351AMg1bVeZMRu7v350p4bNONB8120JrrUcw79SW8NxdCOhzh1NQL1mDD0eaOaWyax9bQet3uR7BrBh8Qh7hwco5VUg2Xv9pQ4YyFrSdQLiepdjl5BsNoDQBRBor3LLKOpu9OKiu2C4EswMxXNBFKEEAg6wUrYQYAyUY42IYbtMN2KLsnANW9ACd48uCh8xIg5ym22uiaop9nOIGBjITTDhxolC6vCa00JABoARoHQmnB6wxDczFiOuAGIGgYwH6xJNBzIxCsdudx1C5FpOWawUY0DlznWVxJvtm3tj4oJQlISq7SvHREbIvtIp5woUh4QA1KdZt9xSvakCqVv5Q5p1tYjTgUVgSj/w6TLWkgTEIuOgB4vPImhtkscb0XsayYbIsMtyh7doQKotNDV01taHC0OKNaoOV+0Mg51QflCekSEY64KOIOCdRUjsvfMoo7uC7zSsM0jllrxaev71NKULVk3JCKCK4tHkg5q35eReSLC04rhQjN2jSpbwWY+JtbI4LUcs2XpDGpBLa/M1o7JRKNGpJamTjFYFdRTK5JI1jy6pxpW46jsRQxQVo4Ch1IUdZY1tbI91DqZ1iX4jfNGxeLaBxW6hsXi+xXRw5Vul/l3oYe2Il2AUxbpf5d6GHtiJaglfP6j5Zf0t0/Ei80rHFaNK9cUKXRstS7lcBQ6A5XmldqZiZpFWkIraKooTr1m3s7Ho6FHNYcJ3kg9LR71FjXnkNOsLyGcaWgnyBsp2L2GQact/Saq6uUiY+zZxp376UvYatrDh/wAQjqp2JgB098iC4YM8C3+IOsOQ7F7GEp80DNz6zsadmIp/MZDhjW8vc7qA6V0N0NK+AEMYsdw/OjAerCh0p6xTg7IiUL2I3qpN2A2OENjvRGaegc7MALk+DtaySMj35URlYwzlJkza+KcqM4LvMUGIclaNG0oULFnCD2UtR3MaHOFFCSvRBJvKlMRrRpTHYn1+wbMtKBz4R2fmQlC2rTAKWuaQ5QnIozby01C2su2vGIAJ40aGOl4CoNn8bUqVqNbDMKOP+lFhvI5GvaT1VStcvchucfazsU7eB3zKiRetYNqNiQmOBqCKgrZhvKovlkXo8KhmPq3+adhU7s6rzppCf5p2fJZfR1HPGwya00ntVprMYUOUZDnUMsdqsgKQ+y3HxBdsnhQwrkOdoFTtnjsPfOhcecoMq5Or1EUNHSpRcmMUGeGlXGzFQdRSPAtShvKMwLT4JvzHYkpaZxZA/wCWXu4O/wADit1DYsXktxG+aNixfYLoknKt0z8u9DD2xEswimXdNPj3oYe2IlaG5fP6n5Zf0uUfGi80rYlQscty5DfRslguRBjkLhuvRCE65cqMTNopVdjr1NEKq4169adidBsk40pB5OxzlkIAUGg4o1YxA6lBg/ErJt5HuH3q9qmDRU8lCeevuKs1vNcf4ibLyZIXVHMdg+aE4WCsvyh7em9F2N7NiF4SDwDuQtPQ4rs/Fna/NE2At0KJT9sT0w4RTLFi3JWwGfwIo0RB/wCtjf6UfmIi7U/YjdyzYyjPxkp2zaFAUbtKZuKRramqlL3THtNDL5Bs3OklPmBlo4suGkUIJOuqTrCsgx4gqLqrqchZrWNAovU1t8m9XdFLYJGE2GM0Im9y4HOC7oCs4NWjaMWu/wABrWivDqWE00MNa9ScH2RDLsbFFdK2isxGmmYIsapLmTFp6iDioxikLFuWiYY4QoUiWlaRdVxrzZU34UkRBTG1VzciT5mzHDPUciWtTyNUSSj+wH9ORCeDDA1kk9S8tjCCsHezxnkCmgVF6uTclwaVS3NSPhGAZS8DnJC1XGEnk5dOUY8HUtz60nGBiOyNNAeQ5k8woiUsHrHMKCwZ7zz3d+ZM8qO/QjQZOtSzwWmm5Q2l9U/zSpWqC1T4J/mnYtPoGuznL4tKcpPYr8vEqEHmjQt/1bQr8m9TMFpeJVwhJ4HP2INEk3EVR+12YzmDX2KcyHBCLBcDENX6UdqEGcglqqNtNzQdR2FMdvStEoTGR2o7CmYRUlhkrUz3vJ9hyf1bPNbsC9Xkn9WzzG7AsVIjnKN04+Pehh7YiVGuTTuofl5/gw9sRKIfeoGpX+jLun+NF9jlvVVoT1MHIH4CYN2OvRCC65Cw69XoDlmHDMSRYeVUc69WHuVKK69bsPRHvBJ9ZSIND3dbWFXnXHWCOcVI2oRgNErBjjQ4Hpa4diKxzkIzOHQbiqunf+USdavezfGrTvlBHuVLCFtZeJ5oP3h71ba6tObvsVe2r5eKPIO2qJLpmY+SKmA8YVjj+G7pMUHYjk8+gSrgPFpHiD9aED6kQj+so/bMSjSs1/GMWL/UWrdtENSfEiGJEDRnKsW5NEu05ldwRs0F+O/LRAS3yKXFVeR0wYswQ2C69MeMhEvNgAALY2iNIT6aisEaSlJ5CL4iHz8bgkKtEtHYh03aAIvICxKYSFbyAJw48W7ICrExK1Z2LdmICSDVbxrShhrr8mXkS+FjkbeW1hCzNSSBRZTxmW5ZiEOl7UfmbTYfzkOjxm79LOBrSZgn/cahQ4ng3YnseTrsxLUYzVX5LWG2g50Qn23N798iphuRNNYZMzlGNy9O1VrYdSBEPkq1nVK3zSXiavcuS8Wdj5I5rPHhM1Harcq7IqM9xm+b2lW5RTfwWV4k0w6sZg0Nr0ko45oxeZLEKNjTT/Jo31QK9dUzRDweZMRWEIz5kJ2E5uKRI5udqOxOuFD8qR4xudqOwo9YG1n2PJ/Vs8xuwLFkn9WzzG7AsVAnHI91N3j5/gw9sRJZiXp63TZfGn6/Yw9sRKn0eomoWbGW6JJVxIYURWWvUkKz1YZZ6BsYVzRTx1cl4i2NnKxBs9ZVbyYc0ROeqcd6LGQVaLZdVqVbZ5TQxbnUSpjt0taetw7UeF9e+YoDgNLb3Gfyw9jmlHYhpUa1Q06xWkIXczeDZrhjCme/qKitJvgYvLDd1NJXkFtOY4vQKAdYUk02rHN0tcOlpCMwfTFHA2PSbYP1oURvRvbv6Cm22m8FIGDc3izkt/Fcw+kY9oHS5q6JaratWauYDVvFif6Oa2pA4ddHf3KgMIN5N5p3zBEbcYcagBJOQBS2BueOjvESYubmbp1oUU28IflKKhmQJibpsJtwbFJ1AdCI2Va81MvGLD3phFQ99/Q0Xko7hHufwQ+FFhsAxHDGFLiNOsZeZXYMuG0qKU70TO37AVtNZRXi4PRHNo6Yf/pa1o7dudAJ/BiK0EsjVplD2Vu5CHC9OxgucxzhxWZb8tcw2oHMz7Q11a5KZe9VqSS/B2Dk+EwQzBmMYQcIrLx+o4f1JdtuxZiE0nfGOA/NxSK8uWhT9ZUxjQQeWm1Cbciggg5h/wAoc0ksm63OTcWzlDMInB5DwBQ5s2sI3ZswI0xKMaQSZiF0Y7T2IVhFZNCXjXUZCO9VpgXVs/Kk3AR2bVqMYyxJcCdtltbdc+f2fTc8eL3zhVa5NfaVLHjBwbq9yhOUd9K7LsURrp1ofhCfFn986IEoThK7xZ3NtQ5+LNw8kc8mBVzfMG0q7LODQXOyNBJ1NFTsVaK2rh5o7VNNShfAe0ZX3c1xPZ0qfBZwirKSjHIKwYjY7nPOVziek1TnHdwUEwewe3sDKj8xKGibcWIqSYg4UOypOcK11HYuiW5YJfXKgcHBB19a5CiQWAVjyz6fk/q2ea3YFi9lRwGeaNgWJ4ROfYdS2NN1+yZtegbJFNOF7fGfRt2uQpjVNshmbH4S9qKTJJTtk1caxTMauKB1yKLZJTMklcAXu+gLW1GdzK4klq6THOp3TeYKCetFsJhJIF150Isa0zqyy1YsENjUrwi1w6ldmBwjoqdq57g9hM6LakuKlrC57QM7qsdQu9y6DMmj3cpJ6ltpJYRmyO2WCHHvPT0kDsUgfUDlNNoVc1xxytpzg196sN5NJ6isGTlEaLvThFGWHGY/mY9hPauxTTcZulcct1nAmG6C8feK6ng3aG/ScCJlxoTa6wAD1hY0/wCUNahcRZrBspodUi9HYLKBUG5VfYUxFYFptvsyKwEUOQpatmW3t1MxyJkiOVCdlxEYWPBIzEUqNR6F2XKNUz2Sy+hbtDCnElzCaAK5XVqaVrT5pFtK27jQ5ketzBCJeWRcYaC2h6QaJPm8H41chKWnNvhlmudMV7RqsefxZdldFec3obato1BVQRYoYGBhuCHPlYrjwgQFmyaawEg4R5Z7MQTGAaBdlJQucgbxEhluVr2kcxqmWXhhoQHCAcNnnBDqm92BTUYlmR1eyLd36HDdXNz15UehzGxcswVmiCBmXQZeOjxlkn2Q2sLB6EYWv8XdraEQa+5CsLHeAvzub2+5em/azMF7kKMOAXvaBeTQAa05QLDDWgZaDLpOdLNmWgyHFFctAK6Lk8Sk4HBD00VjIbVOSx9FeDZ1FI+UVwxAtHRU5tEt4JjWWDmUf0SADcjGOvSbivYPZHOCOCNQ2LF7DyDUFiMAErC78p9G3a5CoZRTC8+M+jbtcgu/USE372OwWYouhemKqBmlG+coup56N7GX4kzRD49pX3XlDZqfqaBW7Nl/zjlzIsYBNmOy/DOK2rjfS/Q0JSwmtIUxnHgjitzuOmmnYits2i1jSXHgj7x0Dk/5XNLatV0Z9Tk/NGYBFeIo5Fvdtj2EcEJsutKWfkAjNA5K3dq7nOijzzLgtmN3h8B5yiLDPPjhd6tF3D1j3oT6yYvjtntKUbMRmcDzG7YVIHVN3e9QRRwSR3opYDwbxnWQRzbCFvhZgcr+uqP7lVrY0pvJPChOIpnobx2oHhXdMxhp7R803/Q7CWR4VIcXEbUgcGIMUXPGfXlCDVxJjdjTgkNUMqdpQCUtIg0cMU9R1HOi8OOCmkxVoliPVOLGOhWgarR8ILpxJASZj5eCehDsQGvBKY4zAqUYgIMoh4sVJ4UdSiHTMIZ+/ftTNN05EGm4repLSjgZj+gIWhALdFYsEaYjdqZIiA2gKzUsPtmfzBYq8jdviPkKxAwtoKXdqKy8I5O+jtRCalqYurtUMKH36Ewo4EXLJPCQjCyJ4IeeNh96LwMnMECwvd4IDS7sXZ+DPV+aEudrjkjLQc9wR3Bq3zxHG8aUDiTIx3tOQGnK24dSqxnOhuD230vqO+RL1NxaKdiUq9sv/GdWbM1FVq6OlyxrcERovRmtysRW5ZPlbZOMsFqDGqVaLruZD4JopnxrjqXHE3CfHJ0OHkGoLF5C4o1DYsXggjYZO8Z9G3a5Lz0bw1f43T7Nm16EEXKdPmbKFfEUC5uaxVTdNk3dPItrRN/KVTcK3Zs6LXAbi1jL6RdkIWO4aNvKjEeOGtpWl3Q35qlBiCHDqctMmxo76UAt628VpFbze49iaWIi05yl12+gThPa2O6n5ouAQuypbGdU5B3oh8WOYj9nIjEJ+9w7stLu0oEm5McoUaomtpRTFjw4TMzgTrBr1LvU4+ohnyK89B71yLc9sQOL5h4uFQ0nQMpXVYkYPgw3DO0dFPktzXBKc983L7IS4m5aSjzihuireig2Lx5o3KtGROEdQPYdiEbEvDQUmncrW9YonCypqsCEfs27AlDDqv4Q06WN2uHYEZsWZ8XheYB0XIUPJh5cwQYmaFaS9qFho68afeoDHVGajBGYNDZAnwc6kdPCmVI0O0HMyG7QrLbcu7mmtc3M3sQyTM/RCpi0Begszbg09aHOtYLEpZDRhgKzU3lQWPNXqCZtAlUxGCXmmxmGEXXRkAe4vmoTgOCyKwk5hwmgbUSNX5bh1n3KKLEAiQoTLqvabuQg9i5X7WDtaaOvRX1xB5I1514VWbFri6h2qRru/T7k4TiUZ0vYYOoxnnd9qPOd1pbwwd9UOXZRDt8GEq80IFpQnOivIdQ4xzcqt2Y48V56rjq9yrRaF7yXU4TtpWsXFGRxQ9uVge9VIMyzhCfjNNW1vGjlTnIzIe0UNVzaHEhnjOTRg5aTb2A5Ml6Z085Re1kvW1QsW+PY0l6xzrjqKhx1sX3HUU++CTDk6lB4rdQ2LFkHit1DYsQhwWrewRdMR99EVrRiNbilhJ4JdfWo0qnEwCeRQRmezPxLFiH6cc5CepJLAKjblUVziTMw/ZOu++toO5TEDgTMMIGbenX/AH1ixbSS6NO+cltb4Np7cvjPpSZhilT9U435AePmCX5vcFjRMs7D9g6//cWLF5pM56s85yRy/wDh9iNNfwyGfQO/uKeY3B4rhT8Lhj0Dsmj6xYsXNizk675tYbGUbmr2Su8QozGHFpjGGTm0B3aiMjgY9kvCgmM0ljQC7EIxqcmNcsWLrin2DUmujcYHO/aN9Q/EvPxMdX6xuSnEPxLxYs7InfUkBrf3LYkw9rhMMbQUvhOdW8n9caVLIbmsSHDawx2HFz724f1L1YuKqOcmvVnjGSc7n0T9uz2Z+JVYu5nFJ/KGezd8axYu7Ec9SRH/AJXRf3iH7J3xqvF3I4h/SYfsnfGsWLnpxO+tP7KsXcYjH9MZ7Fx/+ih/yRjfvkP2Dv7ixYvenE768/s2/wAkov73D9g7+4t27ikUfpUP2LvjWLFz0oHf+xZ9kjdxqKP0qH7F3xqGV3EorZhkZ03DIYa4u8uFbiMu+di8WLyqgukclfN8Njj+JrrqRWigA4hzc62GB7r/AArfUPxLFi1sRj1JGfig+7wrfUPxIXbe5xEjlhEdjcX7Nxr97kWLFx1xawzStlF5QnRP8PcYuJ/DmCpJ+odnNf2i1P8Ah3jfv7PYO/uL1Yt7UDbNf/ztG/fmewd/cRGyNw6NAdUTkN3oXDT9ovVi40jqk48oaYeAMQChjM9m74ljsAYlPrmezPxLFi3kFsQ5w20AGgALFixcNn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data:image/jpg;base64,/9j/4AAQSkZJRgABAQAAAQABAAD/2wCEAAkGBhQSERQUEhQUFBUWFRgXFxUXFBUUFBQXFBcVFxQVFBQXHCYeFxokHBcUHy8gJCcpLCwsFR4xNTAqNSYrLCkBCQoKDgwOGg8PGiwcHyQsLSwpKSwpLCwsLCosKSwpKSksKSkpLCkpKSksLCwsLCksKSkpLCwsKSwpLCkpLCwsLP/AABEIALcBEwMBIgACEQEDEQH/xAAcAAACAgMBAQAAAAAAAAAAAAAFBgMEAAIHAQj/xABREAABAgMCBwoKBAwFBQEAAAABAAIDBBEFIQYSMUFRcbEHEyIyYYGRocHwIyRicoOSk9HS4RUzY6IUFjRCRFJTVHOywtMIF4Kj8UNkdLPDGP/EABoBAAMBAQEBAAAAAAAAAAAAAAMEBQIBAAb/xAAoEQACAgEEAQQDAQADAAAAAAAAAQIDEQQSITEyEyIzUUFhcSMFFIH/2gAMAwEAAhEDEQA/AH/CjCqNLzG9w8TFxGu4TSTUl1b6jQEM/HqZ+y9Q/EocPT476Jm16BhRrbrFZJJ/kpV1QcE2hiOHMz9n6h+JSw8Npk/s/UPxJbU0FLT1Fqfkwnow+hnGF0f7P1D8SiiYZTA/Z+ofiQpmRRRgmI3WNdg/Sh9BD8epmv8A0vUPxI7g/hFFjY+PicEAijaZa8upIZF6ZsEXcN48jY4e9Do1FjtScng1bVBQykMJtiJ5Pq/NefTMTyejl1qq7v0rXFyqruYltRe+mInk+r80mz26DNsiRGjeuCTTwZzVpXhJmouc2+ykzG1/PtS99korKYzp64ylho619JOxA669oOTSK6Ui4Wbo0zLuAhb1/qYT/UEzCY8VhO0woZ6WNK4xhXPiJMOvqAaLdtkklhhdLRGcnuXCD/8AnDP/APb+xd/cTXgzhxNx240TerzdSGR/UVx+XbjOA0ldSwdEOGxrQRXoWK7Jt8sLfTVGPEUPMC1Yhy4vR81MbRf5PQg8KbuyXjv0L38L5k1vJ/pr6CZtR/k9HzWhteJ5PR81QEeq2qu7me2L6LbrZieT6vzUT7eieT6vzVR6giuQ3JmlCP0WX4SRh+p6p96hgYUxjEY04lHOAPBzE60NmCoJX66H/EbtQ3OWewyqjjod5u0HtbUU6PmqH03F8n1fmpbS4o1oY7KiykxRRRfNuxPJ9X5rz6di+T6vzVIheOCzul9mtqAE1uiTTYjmgwqD7M/EtG7os3phezPxJdnm+Fia+1RMKnyvsy+SnCitrxC8/upzsN4A3ih0wnfGmiyMNI8UVdvfMw/EuX21RoB75Uy2DOjEFEvfqLlBOMmJ6qqMWsI6A3CCL5Pq/NaxcIogB4vq/NL8ObuVecnLjqKn+trZdSYSuutrlHTobqgHkCxawOK3UNixfZLolnNd0A+O+iZtegjCjG6GfHvRQ9r0EhlQLvml/SxV8aLAUsEqFqkhFL2dm0EIZuUcVbQitYqYh0D/ACUXC9MGCTvDEaYbtrSl9+VGsF3UmG6nD7pPYh1cXL+nbPBjHFF/P2qKtAe+cqSMOE7zj1BahvX7irTED1qQcJmUmomoHqCfTnSRhW3xt3KxvUltT4DGm8zXCTDEQpOBDZxzBYCf1aNAPOuXvikmulErdfWKQcjbgqDaBDUnLllONagsIvWDIufFBGbnXU7JgENobjlGe/VkFy57gtHa15rRdFkp1pAv6+/J0I0BS984CcF1BcPlXvRbYldXuUcKIpSyuq7vyootk8YO/QrDVrClzn7+/wCSlbC6FpHGyJxVSPEVyPcg03GWJG4LJpMRFWlI3jEEfaM2hQTkxdVUbNmqzUuPtmD7wQXLkZUeGdNtEcEa0MAqUTn+KNaHMblKZl2TV0aheHItg1Y/IdSwdOczY8I/X2qIC9SxzWI/X714WqVLtliHiC7fZVlOSqkwWmKNodNFtaLK11KCxIVCBpPzRqYep7WLavGzI4trRUoxLg7QAb+ZTNiXLV7hiEchX1dGkrUMtHy9mqnCeEdel+I3zRsWLJfiN80bF4kB9HMN0U+Peih7YiCQjcjO6OfHvQw9sRA4BXz9/wA0v6Wqvjj/AAttK3huUTStmG9AsNIIwXLIijguW70avoG+ypEyotg67xiF51OkEdqExVfsV9I0I+W3aEJPFq/p2XixuijhHvmC0xsqlmW8I983yUUVtyusnHpHfVRJeF48Yb5grzEp0dlOrvsSjhrD8NDPkn+Y/JL6hewY0/mc0tgUiuryHpAQmNNUyIxhBBcYzsWmQZ+RAo1mRTkpzINWMcso3Slj2o1hz/CHCcRnDLj0lHpe3WNp4OKBpMdwdozCmhBfo18FmM+G5tbmktOLU565CiFqyv4MIQiO3yJEgMjOF4ELfQXNYQMpxA12bjcl7kYp9Eqdsk+RosPC0hw4ZIpex5BvzhsQbCui2ZaLIrcZp1g5QdBXDrPLYjS9gxXsytrVpGbLpoRzLpGCJJxHsvqAHDyTeDze9c8WbUlYvpnQIAqFMYa8lYFFaMNGwB3AibZclu0nJunYdAky2X0JS1vA1Q8sCz8yqNjTFZ2W/jw/5wo56IVVweiVn5X/AMiF/OEtDmRRklGDO4T3FCoUuV+f4oQ97rk/Lsho8atXZDqK9zLV5uOrsKwaOaWi+jn8jh2qWXj445c/vUVokVdyu96qwWlrmkVpqUp/kswXtJp8X8yrWWw4xPKrVr3U1K1Zcrwao+lnGNichPXSxUT/AIcBcR0KrNTlAdR2KSYgX1VOcgEtOo7F9ktTTCKeT5ONM7W2zvUqeA3zRsCxZK8RnmjYFijlU5Zuknx70MPbEQKAUc3S/wAu9DD2xEAlyvntR80v6W6fiiXGleg3rRpWEoU+jaL8Byncqku5WardXQKXZBGU9nvo9h0OaeghQRlku69DnxM1+B+neOdQPNeFDXsU08eG06Qff351AMg1bVeZMRu7v350p4bNONB8120JrrUcw79SW8NxdCOhzh1NQL1mDD0eaOaWyax9bQet3uR7BrBh8Qh7hwco5VUg2Xv9pQ4YyFrSdQLiepdjl5BsNoDQBRBor3LLKOpu9OKiu2C4EswMxXNBFKEEAg6wUrYQYAyUY42IYbtMN2KLsnANW9ACd48uCh8xIg5ym22uiaop9nOIGBjITTDhxolC6vCa00JABoARoHQmnB6wxDczFiOuAGIGgYwH6xJNBzIxCsdudx1C5FpOWawUY0DlznWVxJvtm3tj4oJQlISq7SvHREbIvtIp5woUh4QA1KdZt9xSvakCqVv5Q5p1tYjTgUVgSj/w6TLWkgTEIuOgB4vPImhtkscb0XsayYbIsMtyh7doQKotNDV01taHC0OKNaoOV+0Mg51QflCekSEY64KOIOCdRUjsvfMoo7uC7zSsM0jllrxaev71NKULVk3JCKCK4tHkg5q35eReSLC04rhQjN2jSpbwWY+JtbI4LUcs2XpDGpBLa/M1o7JRKNGpJamTjFYFdRTK5JI1jy6pxpW46jsRQxQVo4Ch1IUdZY1tbI91DqZ1iX4jfNGxeLaBxW6hsXi+xXRw5Vul/l3oYe2Il2AUxbpf5d6GHtiJaglfP6j5Zf0t0/Ei80rHFaNK9cUKXRstS7lcBQ6A5XmldqZiZpFWkIraKooTr1m3s7Ho6FHNYcJ3kg9LR71FjXnkNOsLyGcaWgnyBsp2L2GQact/Saq6uUiY+zZxp376UvYatrDh/wAQjqp2JgB098iC4YM8C3+IOsOQ7F7GEp80DNz6zsadmIp/MZDhjW8vc7qA6V0N0NK+AEMYsdw/OjAerCh0p6xTg7IiUL2I3qpN2A2OENjvRGaegc7MALk+DtaySMj35URlYwzlJkza+KcqM4LvMUGIclaNG0oULFnCD2UtR3MaHOFFCSvRBJvKlMRrRpTHYn1+wbMtKBz4R2fmQlC2rTAKWuaQ5QnIozby01C2su2vGIAJ40aGOl4CoNn8bUqVqNbDMKOP+lFhvI5GvaT1VStcvchucfazsU7eB3zKiRetYNqNiQmOBqCKgrZhvKovlkXo8KhmPq3+adhU7s6rzppCf5p2fJZfR1HPGwya00ntVprMYUOUZDnUMsdqsgKQ+y3HxBdsnhQwrkOdoFTtnjsPfOhcecoMq5Or1EUNHSpRcmMUGeGlXGzFQdRSPAtShvKMwLT4JvzHYkpaZxZA/wCWXu4O/wADit1DYsXktxG+aNixfYLoknKt0z8u9DD2xEswimXdNPj3oYe2IlaG5fP6n5Zf0uUfGi80rYlQscty5DfRslguRBjkLhuvRCE65cqMTNopVdjr1NEKq4169adidBsk40pB5OxzlkIAUGg4o1YxA6lBg/ErJt5HuH3q9qmDRU8lCeevuKs1vNcf4ibLyZIXVHMdg+aE4WCsvyh7em9F2N7NiF4SDwDuQtPQ4rs/Fna/NE2At0KJT9sT0w4RTLFi3JWwGfwIo0RB/wCtjf6UfmIi7U/YjdyzYyjPxkp2zaFAUbtKZuKRramqlL3THtNDL5Bs3OklPmBlo4suGkUIJOuqTrCsgx4gqLqrqchZrWNAovU1t8m9XdFLYJGE2GM0Im9y4HOC7oCs4NWjaMWu/wABrWivDqWE00MNa9ScH2RDLsbFFdK2isxGmmYIsapLmTFp6iDioxikLFuWiYY4QoUiWlaRdVxrzZU34UkRBTG1VzciT5mzHDPUciWtTyNUSSj+wH9ORCeDDA1kk9S8tjCCsHezxnkCmgVF6uTclwaVS3NSPhGAZS8DnJC1XGEnk5dOUY8HUtz60nGBiOyNNAeQ5k8woiUsHrHMKCwZ7zz3d+ZM8qO/QjQZOtSzwWmm5Q2l9U/zSpWqC1T4J/mnYtPoGuznL4tKcpPYr8vEqEHmjQt/1bQr8m9TMFpeJVwhJ4HP2INEk3EVR+12YzmDX2KcyHBCLBcDENX6UdqEGcglqqNtNzQdR2FMdvStEoTGR2o7CmYRUlhkrUz3vJ9hyf1bPNbsC9Xkn9WzzG7AsVIjnKN04+Pehh7YiVGuTTuofl5/gw9sRKIfeoGpX+jLun+NF9jlvVVoT1MHIH4CYN2OvRCC65Cw69XoDlmHDMSRYeVUc69WHuVKK69bsPRHvBJ9ZSIND3dbWFXnXHWCOcVI2oRgNErBjjQ4Hpa4diKxzkIzOHQbiqunf+USdavezfGrTvlBHuVLCFtZeJ5oP3h71ba6tObvsVe2r5eKPIO2qJLpmY+SKmA8YVjj+G7pMUHYjk8+gSrgPFpHiD9aED6kQj+so/bMSjSs1/GMWL/UWrdtENSfEiGJEDRnKsW5NEu05ldwRs0F+O/LRAS3yKXFVeR0wYswQ2C69MeMhEvNgAALY2iNIT6aisEaSlJ5CL4iHz8bgkKtEtHYh03aAIvICxKYSFbyAJw48W7ICrExK1Z2LdmICSDVbxrShhrr8mXkS+FjkbeW1hCzNSSBRZTxmW5ZiEOl7UfmbTYfzkOjxm79LOBrSZgn/cahQ4ng3YnseTrsxLUYzVX5LWG2g50Qn23N798iphuRNNYZMzlGNy9O1VrYdSBEPkq1nVK3zSXiavcuS8Wdj5I5rPHhM1Harcq7IqM9xm+b2lW5RTfwWV4k0w6sZg0Nr0ko45oxeZLEKNjTT/Jo31QK9dUzRDweZMRWEIz5kJ2E5uKRI5udqOxOuFD8qR4xudqOwo9YG1n2PJ/Vs8xuwLFkn9WzzG7AsVAnHI91N3j5/gw9sRJZiXp63TZfGn6/Yw9sRKn0eomoWbGW6JJVxIYURWWvUkKz1YZZ6BsYVzRTx1cl4i2NnKxBs9ZVbyYc0ROeqcd6LGQVaLZdVqVbZ5TQxbnUSpjt0taetw7UeF9e+YoDgNLb3Gfyw9jmlHYhpUa1Q06xWkIXczeDZrhjCme/qKitJvgYvLDd1NJXkFtOY4vQKAdYUk02rHN0tcOlpCMwfTFHA2PSbYP1oURvRvbv6Cm22m8FIGDc3izkt/Fcw+kY9oHS5q6JaratWauYDVvFif6Oa2pA4ddHf3KgMIN5N5p3zBEbcYcagBJOQBS2BueOjvESYubmbp1oUU28IflKKhmQJibpsJtwbFJ1AdCI2Va81MvGLD3phFQ99/Q0Xko7hHufwQ+FFhsAxHDGFLiNOsZeZXYMuG0qKU70TO37AVtNZRXi4PRHNo6Yf/pa1o7dudAJ/BiK0EsjVplD2Vu5CHC9OxgucxzhxWZb8tcw2oHMz7Q11a5KZe9VqSS/B2Dk+EwQzBmMYQcIrLx+o4f1JdtuxZiE0nfGOA/NxSK8uWhT9ZUxjQQeWm1Cbciggg5h/wAoc0ksm63OTcWzlDMInB5DwBQ5s2sI3ZswI0xKMaQSZiF0Y7T2IVhFZNCXjXUZCO9VpgXVs/Kk3AR2bVqMYyxJcCdtltbdc+f2fTc8eL3zhVa5NfaVLHjBwbq9yhOUd9K7LsURrp1ofhCfFn986IEoThK7xZ3NtQ5+LNw8kc8mBVzfMG0q7LODQXOyNBJ1NFTsVaK2rh5o7VNNShfAe0ZX3c1xPZ0qfBZwirKSjHIKwYjY7nPOVziek1TnHdwUEwewe3sDKj8xKGibcWIqSYg4UOypOcK11HYuiW5YJfXKgcHBB19a5CiQWAVjyz6fk/q2ea3YFi9lRwGeaNgWJ4ROfYdS2NN1+yZtegbJFNOF7fGfRt2uQpjVNshmbH4S9qKTJJTtk1caxTMauKB1yKLZJTMklcAXu+gLW1GdzK4klq6THOp3TeYKCetFsJhJIF150Isa0zqyy1YsENjUrwi1w6ldmBwjoqdq57g9hM6LakuKlrC57QM7qsdQu9y6DMmj3cpJ6ltpJYRmyO2WCHHvPT0kDsUgfUDlNNoVc1xxytpzg196sN5NJ6isGTlEaLvThFGWHGY/mY9hPauxTTcZulcct1nAmG6C8feK6ng3aG/ScCJlxoTa6wAD1hY0/wCUNahcRZrBspodUi9HYLKBUG5VfYUxFYFptvsyKwEUOQpatmW3t1MxyJkiOVCdlxEYWPBIzEUqNR6F2XKNUz2Sy+hbtDCnElzCaAK5XVqaVrT5pFtK27jQ5ketzBCJeWRcYaC2h6QaJPm8H41chKWnNvhlmudMV7RqsefxZdldFec3obato1BVQRYoYGBhuCHPlYrjwgQFmyaawEg4R5Z7MQTGAaBdlJQucgbxEhluVr2kcxqmWXhhoQHCAcNnnBDqm92BTUYlmR1eyLd36HDdXNz15UehzGxcswVmiCBmXQZeOjxlkn2Q2sLB6EYWv8XdraEQa+5CsLHeAvzub2+5em/azMF7kKMOAXvaBeTQAa05QLDDWgZaDLpOdLNmWgyHFFctAK6Lk8Sk4HBD00VjIbVOSx9FeDZ1FI+UVwxAtHRU5tEt4JjWWDmUf0SADcjGOvSbivYPZHOCOCNQ2LF7DyDUFiMAErC78p9G3a5CoZRTC8+M+jbtcgu/USE372OwWYouhemKqBmlG+coup56N7GX4kzRD49pX3XlDZqfqaBW7Nl/zjlzIsYBNmOy/DOK2rjfS/Q0JSwmtIUxnHgjitzuOmmnYits2i1jSXHgj7x0Dk/5XNLatV0Z9Tk/NGYBFeIo5Fvdtj2EcEJsutKWfkAjNA5K3dq7nOijzzLgtmN3h8B5yiLDPPjhd6tF3D1j3oT6yYvjtntKUbMRmcDzG7YVIHVN3e9QRRwSR3opYDwbxnWQRzbCFvhZgcr+uqP7lVrY0pvJPChOIpnobx2oHhXdMxhp7R803/Q7CWR4VIcXEbUgcGIMUXPGfXlCDVxJjdjTgkNUMqdpQCUtIg0cMU9R1HOi8OOCmkxVoliPVOLGOhWgarR8ILpxJASZj5eCehDsQGvBKY4zAqUYgIMoh4sVJ4UdSiHTMIZ+/ftTNN05EGm4repLSjgZj+gIWhALdFYsEaYjdqZIiA2gKzUsPtmfzBYq8jdviPkKxAwtoKXdqKy8I5O+jtRCalqYurtUMKH36Ewo4EXLJPCQjCyJ4IeeNh96LwMnMECwvd4IDS7sXZ+DPV+aEudrjkjLQc9wR3Bq3zxHG8aUDiTIx3tOQGnK24dSqxnOhuD230vqO+RL1NxaKdiUq9sv/GdWbM1FVq6OlyxrcERovRmtysRW5ZPlbZOMsFqDGqVaLruZD4JopnxrjqXHE3CfHJ0OHkGoLF5C4o1DYsXggjYZO8Z9G3a5Lz0bw1f43T7Nm16EEXKdPmbKFfEUC5uaxVTdNk3dPItrRN/KVTcK3Zs6LXAbi1jL6RdkIWO4aNvKjEeOGtpWl3Q35qlBiCHDqctMmxo76UAt628VpFbze49iaWIi05yl12+gThPa2O6n5ouAQuypbGdU5B3oh8WOYj9nIjEJ+9w7stLu0oEm5McoUaomtpRTFjw4TMzgTrBr1LvU4+ohnyK89B71yLc9sQOL5h4uFQ0nQMpXVYkYPgw3DO0dFPktzXBKc983L7IS4m5aSjzihuireig2Lx5o3KtGROEdQPYdiEbEvDQUmncrW9YonCypqsCEfs27AlDDqv4Q06WN2uHYEZsWZ8XheYB0XIUPJh5cwQYmaFaS9qFho68afeoDHVGajBGYNDZAnwc6kdPCmVI0O0HMyG7QrLbcu7mmtc3M3sQyTM/RCpi0Begszbg09aHOtYLEpZDRhgKzU3lQWPNXqCZtAlUxGCXmmxmGEXXRkAe4vmoTgOCyKwk5hwmgbUSNX5bh1n3KKLEAiQoTLqvabuQg9i5X7WDtaaOvRX1xB5I1514VWbFri6h2qRru/T7k4TiUZ0vYYOoxnnd9qPOd1pbwwd9UOXZRDt8GEq80IFpQnOivIdQ4xzcqt2Y48V56rjq9yrRaF7yXU4TtpWsXFGRxQ9uVge9VIMyzhCfjNNW1vGjlTnIzIe0UNVzaHEhnjOTRg5aTb2A5Ml6Z085Re1kvW1QsW+PY0l6xzrjqKhx1sX3HUU++CTDk6lB4rdQ2LFkHit1DYsQhwWrewRdMR99EVrRiNbilhJ4JdfWo0qnEwCeRQRmezPxLFiH6cc5CepJLAKjblUVziTMw/ZOu++toO5TEDgTMMIGbenX/AH1ixbSS6NO+cltb4Np7cvjPpSZhilT9U435AePmCX5vcFjRMs7D9g6//cWLF5pM56s85yRy/wDh9iNNfwyGfQO/uKeY3B4rhT8Lhj0Dsmj6xYsXNizk675tYbGUbmr2Su8QozGHFpjGGTm0B3aiMjgY9kvCgmM0ljQC7EIxqcmNcsWLrin2DUmujcYHO/aN9Q/EvPxMdX6xuSnEPxLxYs7InfUkBrf3LYkw9rhMMbQUvhOdW8n9caVLIbmsSHDawx2HFz724f1L1YuKqOcmvVnjGSc7n0T9uz2Z+JVYu5nFJ/KGezd8axYu7Ec9SRH/AJXRf3iH7J3xqvF3I4h/SYfsnfGsWLnpxO+tP7KsXcYjH9MZ7Fx/+ih/yRjfvkP2Dv7ixYvenE768/s2/wAkov73D9g7+4t27ikUfpUP2LvjWLFz0oHf+xZ9kjdxqKP0qH7F3xqGV3EorZhkZ03DIYa4u8uFbiMu+di8WLyqgukclfN8Njj+JrrqRWigA4hzc62GB7r/AArfUPxLFi1sRj1JGfig+7wrfUPxIXbe5xEjlhEdjcX7Nxr97kWLFx1xawzStlF5QnRP8PcYuJ/DmCpJ+odnNf2i1P8Ah3jfv7PYO/uL1Yt7UDbNf/ztG/fmewd/cRGyNw6NAdUTkN3oXDT9ovVi40jqk48oaYeAMQChjM9m74ljsAYlPrmezPxLFi3kFsQ5w20AGgALFixcNn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://funnypicture.zoda.ru/bd/2008/09/15/b49eec265a7bed6365e4b2466e3dd3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5143536" cy="3577308"/>
          </a:xfrm>
          <a:prstGeom prst="rect">
            <a:avLst/>
          </a:prstGeom>
          <a:noFill/>
        </p:spPr>
      </p:pic>
      <p:pic>
        <p:nvPicPr>
          <p:cNvPr id="1036" name="Picture 12" descr="http://funnypicture.zoda.ru/bd/2008/07/17/63f4a2182022454621d35a00c7cb426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3349158"/>
            <a:ext cx="4000528" cy="32945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786182" y="500042"/>
            <a:ext cx="421484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>
                <a:solidFill>
                  <a:srgbClr val="7030A0"/>
                </a:solidFill>
              </a:rPr>
              <a:t>Язык</a:t>
            </a:r>
            <a:endParaRPr lang="ru-RU" sz="8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642919"/>
            <a:ext cx="771530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6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6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2.Полый мышечный орган, разделенный внутри на четыре камеры. 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oznayko.at.ua/_ph/12/1/931145097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714348" y="4929198"/>
            <a:ext cx="1000132" cy="12198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8" name="Picture 2" descr="http://img1.liveinternet.ru/images/attach/c/2/65/103/65103290_1286700327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571480"/>
            <a:ext cx="5143536" cy="57150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7030A0"/>
                </a:solidFill>
              </a:rPr>
              <a:t>Сердце</a:t>
            </a:r>
            <a:endParaRPr lang="ru-RU" sz="8000" dirty="0">
              <a:solidFill>
                <a:srgbClr val="7030A0"/>
              </a:solidFill>
            </a:endParaRPr>
          </a:p>
        </p:txBody>
      </p:sp>
      <p:pic>
        <p:nvPicPr>
          <p:cNvPr id="14340" name="Picture 4" descr="http://img0.liveinternet.ru/images/attach/c/1/57/88/57088500_1269821983_42040087_34614368_d9270c5ee55274611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85860"/>
            <a:ext cx="4214842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5" y="1071546"/>
            <a:ext cx="78581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3.Центр приема  и анализа информации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Головной мозг</a:t>
            </a:r>
            <a:endParaRPr lang="ru-RU" sz="8800" dirty="0">
              <a:solidFill>
                <a:srgbClr val="FF0000"/>
              </a:solidFill>
            </a:endParaRPr>
          </a:p>
        </p:txBody>
      </p:sp>
      <p:pic>
        <p:nvPicPr>
          <p:cNvPr id="3" name="Picture 6" descr="http://www.3dnews.ru/_imgdata/img/2010/09/28/599199/br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4308197" cy="4295783"/>
          </a:xfrm>
          <a:prstGeom prst="rect">
            <a:avLst/>
          </a:prstGeom>
          <a:noFill/>
        </p:spPr>
      </p:pic>
      <p:pic>
        <p:nvPicPr>
          <p:cNvPr id="4" name="Picture 8" descr="http://da-med.ru/img/disease/18798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28736"/>
            <a:ext cx="4461986" cy="4362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500042"/>
            <a:ext cx="678661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4.Самый легкий орган человека. </a:t>
            </a:r>
            <a:endParaRPr lang="ru-RU" sz="8000" dirty="0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://poznayko.at.ua/_ph/12/2/6094507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000108"/>
            <a:ext cx="4675178" cy="56345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Лёгкие</a:t>
            </a:r>
            <a:endParaRPr lang="ru-RU" sz="8000" dirty="0">
              <a:solidFill>
                <a:srgbClr val="FF0000"/>
              </a:solidFill>
            </a:endParaRPr>
          </a:p>
        </p:txBody>
      </p:sp>
      <p:pic>
        <p:nvPicPr>
          <p:cNvPr id="4" name="Picture 4" descr="http://poznayko.at.ua/_ph/12/1/1032421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8604"/>
            <a:ext cx="2214578" cy="2187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000109"/>
            <a:ext cx="807249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5.Часть тела, количество которой не знает ни один владелец. 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ages.km.ru/style/2007/03/hair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214422"/>
            <a:ext cx="3857652" cy="4714908"/>
          </a:xfrm>
          <a:prstGeom prst="rect">
            <a:avLst/>
          </a:prstGeom>
          <a:noFill/>
        </p:spPr>
      </p:pic>
      <p:pic>
        <p:nvPicPr>
          <p:cNvPr id="4" name="Picture 2" descr="http://t0.gstatic.com/images?q=tbn:ANd9GcRgoPz_lnUAwJDzMsACwIGRAcS5b_tAIbw7C4xglpeb2k2RjO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14422"/>
            <a:ext cx="4429156" cy="48577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71570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Волосы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697</Words>
  <Application>Microsoft Office PowerPoint</Application>
  <PresentationFormat>Экран (4:3)</PresentationFormat>
  <Paragraphs>125</Paragraphs>
  <Slides>115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115</vt:i4>
      </vt:variant>
    </vt:vector>
  </HeadingPairs>
  <TitlesOfParts>
    <vt:vector size="116" baseType="lpstr">
      <vt:lpstr>Тема Office</vt:lpstr>
      <vt:lpstr>Лабиринт живого</vt:lpstr>
      <vt:lpstr>Косметология</vt:lpstr>
      <vt:lpstr>Слайд 3</vt:lpstr>
      <vt:lpstr>Слайд 4</vt:lpstr>
      <vt:lpstr>Слайд 5</vt:lpstr>
      <vt:lpstr>Из козьего</vt:lpstr>
      <vt:lpstr>Слайд 7</vt:lpstr>
      <vt:lpstr>Слайд 8</vt:lpstr>
      <vt:lpstr>Слайд 9</vt:lpstr>
      <vt:lpstr>Слайд 10</vt:lpstr>
      <vt:lpstr>Слайд 11</vt:lpstr>
      <vt:lpstr>Мыльное дерево</vt:lpstr>
      <vt:lpstr>Слайд 13</vt:lpstr>
      <vt:lpstr>Грецкий орех</vt:lpstr>
      <vt:lpstr>Слайд 15</vt:lpstr>
      <vt:lpstr>Пословицы и поговорки</vt:lpstr>
      <vt:lpstr>Слайд 17</vt:lpstr>
      <vt:lpstr>Слайд 18</vt:lpstr>
      <vt:lpstr>Сам себе мастер</vt:lpstr>
      <vt:lpstr>Слайд 20</vt:lpstr>
      <vt:lpstr>Липы</vt:lpstr>
      <vt:lpstr>Слайд 22</vt:lpstr>
      <vt:lpstr>Оливкового дерева</vt:lpstr>
      <vt:lpstr>Слайд 24</vt:lpstr>
      <vt:lpstr>Из камыша</vt:lpstr>
      <vt:lpstr>Слайд 26</vt:lpstr>
      <vt:lpstr>кораллы</vt:lpstr>
      <vt:lpstr>Слайд 28</vt:lpstr>
      <vt:lpstr>Виноградную улитку</vt:lpstr>
      <vt:lpstr>Слайд 30</vt:lpstr>
      <vt:lpstr>Саман</vt:lpstr>
      <vt:lpstr>Слайд 32</vt:lpstr>
      <vt:lpstr>Слайд 33</vt:lpstr>
      <vt:lpstr>Слайд 34</vt:lpstr>
      <vt:lpstr>Вино-град</vt:lpstr>
      <vt:lpstr>Слайд 36</vt:lpstr>
      <vt:lpstr>Уж</vt:lpstr>
      <vt:lpstr>Слайд 38</vt:lpstr>
      <vt:lpstr>Розы</vt:lpstr>
      <vt:lpstr>Слайд 40</vt:lpstr>
      <vt:lpstr>Подорожник</vt:lpstr>
      <vt:lpstr>Слайд 42</vt:lpstr>
      <vt:lpstr>Девясил – девятисил</vt:lpstr>
      <vt:lpstr>Слайд 44</vt:lpstr>
      <vt:lpstr>Череда</vt:lpstr>
      <vt:lpstr>Слайд 46</vt:lpstr>
      <vt:lpstr>Слайд 47</vt:lpstr>
      <vt:lpstr>Слайд 48</vt:lpstr>
      <vt:lpstr>Слайд 49</vt:lpstr>
      <vt:lpstr>Слайд 50</vt:lpstr>
      <vt:lpstr>Почки</vt:lpstr>
      <vt:lpstr>Слайд 52</vt:lpstr>
      <vt:lpstr>Мозжечок</vt:lpstr>
      <vt:lpstr>Слайд 54</vt:lpstr>
      <vt:lpstr>Аппендикс</vt:lpstr>
      <vt:lpstr>Слайд 56</vt:lpstr>
      <vt:lpstr>Носовая полость</vt:lpstr>
      <vt:lpstr>Слайд 58</vt:lpstr>
      <vt:lpstr>Грудина</vt:lpstr>
      <vt:lpstr>Слайд 60</vt:lpstr>
      <vt:lpstr>Гигиена</vt:lpstr>
      <vt:lpstr>Слайд 62</vt:lpstr>
      <vt:lpstr>Моржевание</vt:lpstr>
      <vt:lpstr>Слайд 64</vt:lpstr>
      <vt:lpstr>Гелиотерапия</vt:lpstr>
      <vt:lpstr>Слайд 66</vt:lpstr>
      <vt:lpstr>Слайд 67</vt:lpstr>
      <vt:lpstr>Слайд 68</vt:lpstr>
      <vt:lpstr>Трескается эмаль из-за перепада температур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Гигантизм</vt:lpstr>
      <vt:lpstr>Слайд 78</vt:lpstr>
      <vt:lpstr>Слайд 79</vt:lpstr>
      <vt:lpstr>Слайд 80</vt:lpstr>
      <vt:lpstr>Слайд 81</vt:lpstr>
      <vt:lpstr>Слайд 82</vt:lpstr>
      <vt:lpstr>Дифтерия</vt:lpstr>
      <vt:lpstr>Слайд 84</vt:lpstr>
      <vt:lpstr>Туберкулёз</vt:lpstr>
      <vt:lpstr>Слайд 86</vt:lpstr>
      <vt:lpstr>Церроз</vt:lpstr>
      <vt:lpstr>Слайд 88</vt:lpstr>
      <vt:lpstr>Анатомия</vt:lpstr>
      <vt:lpstr>Слайд 90</vt:lpstr>
      <vt:lpstr>Слайд 91</vt:lpstr>
      <vt:lpstr>Слайд 92</vt:lpstr>
      <vt:lpstr>Сердце</vt:lpstr>
      <vt:lpstr>Слайд 94</vt:lpstr>
      <vt:lpstr>Головной мозг</vt:lpstr>
      <vt:lpstr>Слайд 96</vt:lpstr>
      <vt:lpstr>Лёгкие</vt:lpstr>
      <vt:lpstr>Слайд 98</vt:lpstr>
      <vt:lpstr>Волосы</vt:lpstr>
      <vt:lpstr>Слайд 100</vt:lpstr>
      <vt:lpstr>Глаза</vt:lpstr>
      <vt:lpstr>Слайд 102</vt:lpstr>
      <vt:lpstr>Кулинария</vt:lpstr>
      <vt:lpstr>Слайд 104</vt:lpstr>
      <vt:lpstr>Кутья</vt:lpstr>
      <vt:lpstr>Слайд 106</vt:lpstr>
      <vt:lpstr>Гречихи</vt:lpstr>
      <vt:lpstr>Слайд 108</vt:lpstr>
      <vt:lpstr>Одуванчик</vt:lpstr>
      <vt:lpstr>Слайд 110</vt:lpstr>
      <vt:lpstr>Шиповника</vt:lpstr>
      <vt:lpstr>Слайд 112</vt:lpstr>
      <vt:lpstr>Борщевик</vt:lpstr>
      <vt:lpstr>Слайд 114</vt:lpstr>
      <vt:lpstr>Полынь горькая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Оля</cp:lastModifiedBy>
  <cp:revision>5</cp:revision>
  <dcterms:created xsi:type="dcterms:W3CDTF">2011-04-13T17:54:02Z</dcterms:created>
  <dcterms:modified xsi:type="dcterms:W3CDTF">2018-06-05T17:28:38Z</dcterms:modified>
</cp:coreProperties>
</file>