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5" r:id="rId9"/>
    <p:sldId id="274" r:id="rId10"/>
    <p:sldId id="273" r:id="rId11"/>
    <p:sldId id="271" r:id="rId12"/>
    <p:sldId id="272" r:id="rId13"/>
    <p:sldId id="276" r:id="rId14"/>
    <p:sldId id="257" r:id="rId15"/>
    <p:sldId id="258" r:id="rId16"/>
    <p:sldId id="260" r:id="rId17"/>
    <p:sldId id="261" r:id="rId18"/>
    <p:sldId id="262" r:id="rId19"/>
    <p:sldId id="263" r:id="rId20"/>
    <p:sldId id="26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A262-51D1-4631-8EC3-941635CDC59C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DFD2-7D2A-4FCF-A2B2-E28E2946D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6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2324" cy="663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3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1387" t="36830" r="6873" b="39574"/>
          <a:stretch>
            <a:fillRect/>
          </a:stretch>
        </p:blipFill>
        <p:spPr bwMode="auto">
          <a:xfrm>
            <a:off x="4211960" y="3140968"/>
            <a:ext cx="33843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961" t="27293" r="52157" b="37955"/>
          <a:stretch>
            <a:fillRect/>
          </a:stretch>
        </p:blipFill>
        <p:spPr bwMode="auto">
          <a:xfrm>
            <a:off x="1403648" y="3573016"/>
            <a:ext cx="2880320" cy="20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1031" t="33513" r="7523" b="37955"/>
          <a:stretch>
            <a:fillRect/>
          </a:stretch>
        </p:blipFill>
        <p:spPr bwMode="auto">
          <a:xfrm>
            <a:off x="4572000" y="3501008"/>
            <a:ext cx="3744416" cy="16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9419" t="40045" r="11175" b="37807"/>
          <a:stretch>
            <a:fillRect/>
          </a:stretch>
        </p:blipFill>
        <p:spPr bwMode="auto">
          <a:xfrm>
            <a:off x="4499992" y="3717032"/>
            <a:ext cx="3600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1591" t="23954" r="11576" b="38661"/>
          <a:stretch>
            <a:fillRect/>
          </a:stretch>
        </p:blipFill>
        <p:spPr bwMode="auto">
          <a:xfrm>
            <a:off x="4716016" y="2564904"/>
            <a:ext cx="3168352" cy="191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7043" t="48131" r="52822" b="41113"/>
          <a:stretch>
            <a:fillRect/>
          </a:stretch>
        </p:blipFill>
        <p:spPr bwMode="auto">
          <a:xfrm>
            <a:off x="1547664" y="3284984"/>
            <a:ext cx="27363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00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Работа</cp:lastModifiedBy>
  <cp:revision>2</cp:revision>
  <dcterms:created xsi:type="dcterms:W3CDTF">2022-01-12T03:46:44Z</dcterms:created>
  <dcterms:modified xsi:type="dcterms:W3CDTF">2022-01-12T07:01:10Z</dcterms:modified>
</cp:coreProperties>
</file>