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12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01.04.2017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olfoto.ru/oblast/gorodich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olfoto.ru/oblast/gorodiche/city/vseh_skorbyachih/" TargetMode="External"/><Relationship Id="rId4" Type="http://schemas.openxmlformats.org/officeDocument/2006/relationships/hyperlink" Target="http://www.volfoto.ru/oblast/gorodiche/peschanka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olgaprav.ru/tags/gorodishh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olgaprav.ru/tags/xra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61067"/>
            <a:ext cx="7772400" cy="17488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Городищенская </a:t>
            </a:r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СШ №2</a:t>
            </a:r>
            <a:b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«Макет храма всех скорбящих радости»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3133" y="3957638"/>
            <a:ext cx="6544733" cy="1655762"/>
          </a:xfrm>
        </p:spPr>
        <p:txBody>
          <a:bodyPr>
            <a:normAutofit/>
          </a:bodyPr>
          <a:lstStyle/>
          <a:p>
            <a:endParaRPr lang="ru-RU" sz="18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ученица 6 класса Коваленко М.</a:t>
            </a:r>
          </a:p>
          <a:p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Руководитель: Леонтьева О.И. –учитель технологии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16934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6400" y="1154403"/>
            <a:ext cx="5977468" cy="3363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Введена в строй новая благотворительная трапезная. Трапезная переоборудована из бывшей эстрады – сцены летней танцевальной площадки. В 2003 году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благоукрасился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иконостас, написана большая часть икон.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2005 год – оформление проектно-сметной документации строительства воскресной духовно-певческой школы.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2006 году окончательно оформлен вид иконостаса и благоустройство алтаря.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07000"/>
              </a:lnSpc>
              <a:spcAft>
                <a:spcPts val="750"/>
              </a:spcAft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настоящее время ведется разработка проекта для реставрационных работ по зданию храма.</a:t>
            </a:r>
            <a:endParaRPr lang="ru-RU" sz="1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277" y="3332166"/>
            <a:ext cx="2940349" cy="3525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8190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изготовления изделия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Материалы: фанера, дерево, столярный клей, бумага</a:t>
            </a:r>
          </a:p>
          <a:p>
            <a:pPr marL="0" indent="0">
              <a:buNone/>
            </a:pPr>
            <a:r>
              <a:rPr lang="ru-RU" smtClean="0">
                <a:solidFill>
                  <a:schemeClr val="accent1">
                    <a:lumMod val="50000"/>
                  </a:schemeClr>
                </a:solidFill>
              </a:rPr>
              <a:t>Инструменты: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926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20205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безопасности при столярных работах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178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33" y="0"/>
            <a:ext cx="9262533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Готовая работа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6" t="3186" r="4761"/>
          <a:stretch/>
        </p:blipFill>
        <p:spPr>
          <a:xfrm>
            <a:off x="3401483" y="2319867"/>
            <a:ext cx="5437717" cy="42126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t="-2716" r="13290" b="2716"/>
          <a:stretch/>
        </p:blipFill>
        <p:spPr>
          <a:xfrm>
            <a:off x="457200" y="1473199"/>
            <a:ext cx="2781753" cy="38946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1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2" t="-1812" r="5053"/>
          <a:stretch/>
        </p:blipFill>
        <p:spPr>
          <a:xfrm>
            <a:off x="3962399" y="2235200"/>
            <a:ext cx="4944534" cy="4430185"/>
          </a:xfrm>
        </p:spPr>
      </p:pic>
    </p:spTree>
    <p:extLst>
      <p:ext uri="{BB962C8B-B14F-4D97-AF65-F5344CB8AC3E}">
        <p14:creationId xmlns:p14="http://schemas.microsoft.com/office/powerpoint/2010/main" val="4046918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667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756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122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108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проекта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625600" y="1825625"/>
            <a:ext cx="65532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Изготовить макет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Городищенского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храма Всех скорбящих радости для школьного музея к 35-летнему юбилею школы.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проекта: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Изучить историю создания храма, историю посёлка и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Городищенского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.Развивать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 и творческие способности в процессе принятия решений и выполнения практических задач.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3.Создать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для проявления творческих способностей и практических умений, навыков, провести их возможную коррекцию.</a:t>
            </a:r>
          </a:p>
          <a:p>
            <a:pPr marL="0" indent="0">
              <a:buNone/>
            </a:pPr>
            <a:r>
              <a:rPr lang="ru-RU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4.Научиться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представлять свои результаты в виде презентации. </a:t>
            </a:r>
          </a:p>
        </p:txBody>
      </p:sp>
    </p:spTree>
    <p:extLst>
      <p:ext uri="{BB962C8B-B14F-4D97-AF65-F5344CB8AC3E}">
        <p14:creationId xmlns:p14="http://schemas.microsoft.com/office/powerpoint/2010/main" val="3543405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поселка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8267" y="1371600"/>
            <a:ext cx="6536266" cy="4805363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Поселок городского типа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районный центр 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Городищенского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района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Волгоградской области – был основан 1827 году крестьянами-переселенцами из Тамбовской губернии на месте небольшого военного острога XVII века, созданного для обороны Петровской сторожевой линии от крымских татар.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Заселение шло быстро, уже к 1842 году насчитывалось 114 дворов с населением около 2000 человек. В селе была деревянная церковь (на въезде с северо-восточной стороны). В 1889 году появилась церковно-приходская школа.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апреле 1935 года в село Городище был перенесен районный центр (из села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Песчанка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Сталинградской битвы поселок Городище был оккупирован фашистами, здесь некоторое время находился штаб фельдмаршала Паулюса (в здании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храма Всех Скорбящих Радости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сохранившемся до сих пор).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7703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создания храма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17600" y="1825625"/>
            <a:ext cx="7397750" cy="4351338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 Всех Скорбящих Радость была построена в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Posts tagged with Городище"/>
              </a:rPr>
              <a:t>Городище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конце XIX века. Это единственный в Волгоградской области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Posts tagged with храм"/>
              </a:rPr>
              <a:t>храм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выдержанный в византийском стиле. История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храма иконы Богородицы " Всех Скорбящих Радость " напрямую связана с имением святой великомученицы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Параскевы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нареченной в народе Пятницей. </a:t>
            </a:r>
          </a:p>
        </p:txBody>
      </p:sp>
    </p:spTree>
    <p:extLst>
      <p:ext uri="{BB962C8B-B14F-4D97-AF65-F5344CB8AC3E}">
        <p14:creationId xmlns:p14="http://schemas.microsoft.com/office/powerpoint/2010/main" val="1638137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013" y="0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1840 году в деревне Городище был открыт приход. Первым штатным священником был отец Владимир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Святославский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прослуживший на приходе 48 лет (до 1888 года).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081" y="3693848"/>
            <a:ext cx="2467088" cy="282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460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66800" y="355600"/>
            <a:ext cx="6739467" cy="5821363"/>
          </a:xfrm>
        </p:spPr>
        <p:txBody>
          <a:bodyPr/>
          <a:lstStyle/>
          <a:p>
            <a:pPr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1848 году деревянная церковь была освещена. В 1905 году начато строительство каменной церкви, настоятелем церкви был отец Константин Хитров. В 1906 году священник был злодейски убит. На территории церкви " Всех скорбящих радости " установлен памятный знак в виде камня в память о настоятеле Отце Хитрове и его семье.)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668" y="3890963"/>
            <a:ext cx="3183466" cy="29125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5188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16933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53067" y="1028343"/>
            <a:ext cx="6756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Президиум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Городищенского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исполкома 17 февраля 1936 года принимает решение: «Церковь в селе Городище под наименованием «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Скорбященская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 закрыть и просить президиум Сталинградского крайисполкома использовать её под культурное учреждение — клуб или кино после переоборудования».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последний день зимы 1936 г. постановлением президиума Сталинградского крайисполкома № 565 церковь в селе Городище была закрыта. Летом 1936 года бригада архитекторов решила перестроить церковь 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560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194732"/>
            <a:ext cx="9139938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55600" y="481003"/>
            <a:ext cx="5757334" cy="4351338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Осенью 1942 года в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Городищенском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храме располагалась сначала последняя перед вступлением в Сталинград ставка, командующего 6-й армии Вермахта фельдмаршала Паулюса, а затем немецкий военный госпиталь. Рядом с храмом, где располагалось дореволюционное сельское кладбище, немцы хоронили своих погибших в боях и умерших от ран солдат, и офицеров.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4400" y="3309404"/>
            <a:ext cx="3042291" cy="304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88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-16934"/>
            <a:ext cx="913993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25625"/>
            <a:ext cx="7704667" cy="4351338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августа 1999 года установлен центральный купол на храме. 28 августа 1999 года архиепископ Герман освятил купольный крест. В тот же день крест был установлен на куполе. В августе 1999 года начала работать благотворительная трапезная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000" y="3403600"/>
            <a:ext cx="3297938" cy="34543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350" y="4600801"/>
            <a:ext cx="1426588" cy="190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7400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294</TotalTime>
  <Words>332</Words>
  <Application>Microsoft Office PowerPoint</Application>
  <PresentationFormat>Экран (4:3)</PresentationFormat>
  <Paragraphs>34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Тема Office</vt:lpstr>
      <vt:lpstr>МБОУ Городищенская СШ №2 «Макет храма всех скорбящих радости»</vt:lpstr>
      <vt:lpstr>Цели и задачи проекта</vt:lpstr>
      <vt:lpstr>История поселка</vt:lpstr>
      <vt:lpstr>История создания храма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Технология изготовления изделия</vt:lpstr>
      <vt:lpstr>Техника безопасности при столярных работах</vt:lpstr>
      <vt:lpstr>Готовая работа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Роман</cp:lastModifiedBy>
  <cp:revision>39</cp:revision>
  <dcterms:created xsi:type="dcterms:W3CDTF">2013-11-19T05:52:05Z</dcterms:created>
  <dcterms:modified xsi:type="dcterms:W3CDTF">2017-03-31T20:05:09Z</dcterms:modified>
</cp:coreProperties>
</file>