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foto.ru/oblast/gorodich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lfoto.ru/oblast/gorodiche/city/vseh_skorbyachih/" TargetMode="External"/><Relationship Id="rId4" Type="http://schemas.openxmlformats.org/officeDocument/2006/relationships/hyperlink" Target="http://www.volfoto.ru/oblast/gorodiche/peschank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gaprav.ru/tags/gorodishh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lgaprav.ru/tags/xr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61067"/>
            <a:ext cx="7772400" cy="17488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Городищенская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№2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«Макет храма всех скорбящих радости»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133" y="3957638"/>
            <a:ext cx="6544733" cy="1655762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ученица 6 класса Коваленко М.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Руководитель: Леонтьева О.И. –учитель технологии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6934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400" y="1154403"/>
            <a:ext cx="5977468" cy="336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Введена в строй новая благотворительная трапезная. Трапезная переоборудована из бывшей эстрады – сцены летней танцевальной площадки. В 2003 году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благоукрасился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иконостас, написана большая часть икон.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2005 год – оформление проектно-сметной документации строительства воскресной духовно-певческой школы.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2006 году окончательно оформлен вид иконостаса и благоустройство алтаря.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ведется разработка проекта для реставрационных работ по зданию храма.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277" y="3332166"/>
            <a:ext cx="2940349" cy="3525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19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изделия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Материалы: фанера, дерево, столярный клей, бумага</a:t>
            </a:r>
          </a:p>
          <a:p>
            <a:pPr marL="0" indent="0">
              <a:buNone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Инструменты: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2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020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при столярных работах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7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3" y="0"/>
            <a:ext cx="926253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работа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3186" r="4761"/>
          <a:stretch/>
        </p:blipFill>
        <p:spPr>
          <a:xfrm>
            <a:off x="3401483" y="2319867"/>
            <a:ext cx="5437717" cy="4212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-2716" r="13290" b="2716"/>
          <a:stretch/>
        </p:blipFill>
        <p:spPr>
          <a:xfrm>
            <a:off x="457200" y="1473199"/>
            <a:ext cx="2781753" cy="3894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-1812" r="5053"/>
          <a:stretch/>
        </p:blipFill>
        <p:spPr>
          <a:xfrm>
            <a:off x="3962399" y="2235200"/>
            <a:ext cx="4944534" cy="4430185"/>
          </a:xfrm>
        </p:spPr>
      </p:pic>
    </p:spTree>
    <p:extLst>
      <p:ext uri="{BB962C8B-B14F-4D97-AF65-F5344CB8AC3E}">
        <p14:creationId xmlns:p14="http://schemas.microsoft.com/office/powerpoint/2010/main" val="404691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6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5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2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08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625600" y="1825625"/>
            <a:ext cx="6553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Изготовить макет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храма Всех скорбящих радости для школьного музея к 35-летнему юбилею школы.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историю создания храма, историю посёлка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.Развивать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и творческие способности в процессе принятия решений и выполнения практических задач.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3.Создать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проявления творческих способностей и практических умений, навыков, провести их возможную коррекцию.</a:t>
            </a:r>
          </a:p>
          <a:p>
            <a:pPr marL="0" indent="0">
              <a:buNone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4.Научиться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свои результаты в виде презентации. </a:t>
            </a:r>
          </a:p>
        </p:txBody>
      </p:sp>
    </p:spTree>
    <p:extLst>
      <p:ext uri="{BB962C8B-B14F-4D97-AF65-F5344CB8AC3E}">
        <p14:creationId xmlns:p14="http://schemas.microsoft.com/office/powerpoint/2010/main" val="354340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поселка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267" y="1371600"/>
            <a:ext cx="6536266" cy="48053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городского типа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районный центр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Городищенского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района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Волгоградской области – был основан 1827 году крестьянами-переселенцами из Тамбовской губернии на месте небольшого военного острога XVII века, созданного для обороны Петровской сторожевой линии от крымских татар.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Заселение шло быстро, уже к 1842 году насчитывалось 114 дворов с населением около 2000 человек. В селе была деревянная церковь (на въезде с северо-восточной стороны). В 1889 году появилась церковно-приходская школа.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1935 года в село Городище был перенесен районный центр (из села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Песчанка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Сталинградской битвы поселок Городище был оккупирован фашистами, здесь некоторое время находился штаб фельдмаршала Паулюса (в здании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храма Всех Скорбящих Радости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сохранившемся до сих пор).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703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храма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7600" y="1825625"/>
            <a:ext cx="739775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Всех Скорбящих Радость была построена в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Posts tagged with Городище"/>
              </a:rPr>
              <a:t>Городище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конце XIX века. Это единственный в Волгоградской области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Posts tagged with храм"/>
              </a:rPr>
              <a:t>храм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выдержанный в византийском стиле. История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храма иконы Богородицы " Всех Скорбящих Радость " напрямую связана с имением святой великомученицы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нареченной в народе Пятницей. </a:t>
            </a:r>
          </a:p>
        </p:txBody>
      </p:sp>
    </p:spTree>
    <p:extLst>
      <p:ext uri="{BB962C8B-B14F-4D97-AF65-F5344CB8AC3E}">
        <p14:creationId xmlns:p14="http://schemas.microsoft.com/office/powerpoint/2010/main" val="163813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13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1840 году в деревне Городище был открыт приход. Первым штатным священником был отец Владимир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прослуживший на приходе 48 лет (до 1888 года).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81" y="3693848"/>
            <a:ext cx="2467088" cy="28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6800" y="355600"/>
            <a:ext cx="6739467" cy="5821363"/>
          </a:xfrm>
        </p:spPr>
        <p:txBody>
          <a:bodyPr/>
          <a:lstStyle/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1848 году деревянная церковь была освещена. В 1905 году начато строительство каменной церкви, настоятелем церкви был отец Константин Хитров. В 1906 году священник был злодейски убит. На территории церкви " Всех скорбящих радости " установлен памятный знак в виде камня в память о настоятеле Отце Хитрове и его семье.)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68" y="3890963"/>
            <a:ext cx="3183466" cy="2912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18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6933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3067" y="1028343"/>
            <a:ext cx="675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Президиум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Городищенского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исполкома 17 февраля 1936 года принимает решение: «Церковь в селе Городище под наименованием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Скорбященская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закрыть и просить президиум Сталинградского крайисполкома использовать её под культурное учреждение — клуб или кино после переоборудования».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последний день зимы 1936 г. постановлением президиума Сталинградского крайисполкома № 565 церковь в селе Городище была закрыта. Летом 1936 года бригада архитекторов решила перестроить церковь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6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4732"/>
            <a:ext cx="913993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5600" y="481003"/>
            <a:ext cx="5757334" cy="4351338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1942 года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храме располагалась сначала последняя перед вступлением в Сталинград ставка, командующего 6-й армии Вермахта фельдмаршала Паулюса, а затем немецкий военный госпиталь. Рядом с храмом, где располагалось дореволюционное сельское кладбище, немцы хоронили своих погибших в боях и умерших от ран солдат, и офицеров.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3309404"/>
            <a:ext cx="3042291" cy="30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8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6934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5625"/>
            <a:ext cx="7704667" cy="43513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августа 1999 года установлен центральный купол на храме. 28 августа 1999 года архиепископ Герман освятил купольный крест. В тот же день крест был установлен на куполе. В августе 1999 года начала работать благотворительная трапезная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403600"/>
            <a:ext cx="3297938" cy="3454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50" y="4600801"/>
            <a:ext cx="142658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0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332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МБОУ Городищенская СШ №2 «Макет храма всех скорбящих радости»</vt:lpstr>
      <vt:lpstr>Цели и задачи проекта</vt:lpstr>
      <vt:lpstr>История поселка</vt:lpstr>
      <vt:lpstr>История создания храма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изготовления изделия</vt:lpstr>
      <vt:lpstr>Техника безопасности при столярных работах</vt:lpstr>
      <vt:lpstr>Готовая работа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Роман</cp:lastModifiedBy>
  <cp:revision>39</cp:revision>
  <dcterms:created xsi:type="dcterms:W3CDTF">2013-11-19T05:52:05Z</dcterms:created>
  <dcterms:modified xsi:type="dcterms:W3CDTF">2017-03-31T20:05:09Z</dcterms:modified>
</cp:coreProperties>
</file>