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7" r:id="rId6"/>
    <p:sldId id="260" r:id="rId7"/>
    <p:sldId id="274" r:id="rId8"/>
    <p:sldId id="275" r:id="rId9"/>
    <p:sldId id="258" r:id="rId10"/>
    <p:sldId id="269" r:id="rId11"/>
    <p:sldId id="270" r:id="rId12"/>
    <p:sldId id="272" r:id="rId13"/>
    <p:sldId id="273" r:id="rId14"/>
    <p:sldId id="276" r:id="rId15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350"/>
    <a:srgbClr val="0C4360"/>
    <a:srgbClr val="1B6872"/>
    <a:srgbClr val="63B7C6"/>
    <a:srgbClr val="002136"/>
    <a:srgbClr val="0C75AC"/>
    <a:srgbClr val="0024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3" autoAdjust="0"/>
    <p:restoredTop sz="94660"/>
  </p:normalViewPr>
  <p:slideViewPr>
    <p:cSldViewPr snapToGrid="0">
      <p:cViewPr>
        <p:scale>
          <a:sx n="81" d="100"/>
          <a:sy n="81" d="100"/>
        </p:scale>
        <p:origin x="-25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E62FF6B6-4F8A-40F7-B5F4-FC3996824D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910A999-F365-48DF-976A-0517FE0454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5C963BE-E818-41F7-9555-4F4B742E98AE}" type="datetime1">
              <a:rPr lang="ru-RU" smtClean="0"/>
              <a:pPr rtl="0"/>
              <a:t>20.04.2020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8735C90-ADBF-4B9E-BE88-E1C8F83EB4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xmlns="" id="{82506A01-6D0A-45EF-A584-05A3361D66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831430A-4AA4-45C8-AC23-CD6B61C41A4C}" type="slidenum">
              <a:rPr lang="ru-RU" smtClean="0"/>
              <a:pPr rt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9009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5735222-6EEA-46CD-B936-E9E9D4B85411}" type="datetime1">
              <a:rPr lang="ru-RU" noProof="0" smtClean="0"/>
              <a:pPr rtl="0"/>
              <a:t>20.04.2020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734D747-9380-41EE-9946-EC9EC0CA5D1E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277271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ru-RU" smtClean="0"/>
              <a:pPr rtl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935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ru-RU" smtClean="0"/>
              <a:pPr rtl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578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ru-RU" smtClean="0"/>
              <a:pPr rtl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578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ru-RU" smtClean="0"/>
              <a:pPr rtl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1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ru-RU" smtClean="0"/>
              <a:pPr rtl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96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ru-RU" smtClean="0"/>
              <a:pPr rtl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1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ru-RU" smtClean="0"/>
              <a:pPr rtl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96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ru-RU" smtClean="0"/>
              <a:pPr rtl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578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ru-RU" smtClean="0"/>
              <a:pPr rtl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1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ru-RU" smtClean="0"/>
              <a:pPr rtl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578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ru-RU" smtClean="0"/>
              <a:pPr rtl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578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4CA15AFD-4983-47DD-9ED0-D3B27E5A096F}"/>
              </a:ext>
            </a:extLst>
          </p:cNvPr>
          <p:cNvGrpSpPr/>
          <p:nvPr userDrawn="1"/>
        </p:nvGrpSpPr>
        <p:grpSpPr>
          <a:xfrm>
            <a:off x="-1604709" y="-3756"/>
            <a:ext cx="13796710" cy="6861756"/>
            <a:chOff x="-1604709" y="-3756"/>
            <a:chExt cx="13796710" cy="6861756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xmlns="" id="{2222D5E2-E9B4-4180-98B8-4E514C9ADB28}"/>
                </a:ext>
              </a:extLst>
            </p:cNvPr>
            <p:cNvGrpSpPr/>
            <p:nvPr/>
          </p:nvGrpSpPr>
          <p:grpSpPr>
            <a:xfrm>
              <a:off x="-16298" y="0"/>
              <a:ext cx="12208299" cy="6858000"/>
              <a:chOff x="-16298" y="0"/>
              <a:chExt cx="12208299" cy="6858000"/>
            </a:xfrm>
          </p:grpSpPr>
          <p:sp>
            <p:nvSpPr>
              <p:cNvPr id="15" name="Полилиния: фигура 14">
                <a:extLst>
                  <a:ext uri="{FF2B5EF4-FFF2-40B4-BE49-F238E27FC236}">
                    <a16:creationId xmlns:a16="http://schemas.microsoft.com/office/drawing/2014/main" xmlns="" id="{41E10E1E-5268-4F03-BA64-07E19DE26739}"/>
                  </a:ext>
                </a:extLst>
              </p:cNvPr>
              <p:cNvSpPr/>
              <p:nvPr/>
            </p:nvSpPr>
            <p:spPr>
              <a:xfrm flipH="1">
                <a:off x="-16297" y="0"/>
                <a:ext cx="12208298" cy="6858000"/>
              </a:xfrm>
              <a:custGeom>
                <a:avLst/>
                <a:gdLst>
                  <a:gd name="connsiteX0" fmla="*/ 8574289 w 12208298"/>
                  <a:gd name="connsiteY0" fmla="*/ 0 h 6858000"/>
                  <a:gd name="connsiteX1" fmla="*/ 0 w 12208298"/>
                  <a:gd name="connsiteY1" fmla="*/ 0 h 6858000"/>
                  <a:gd name="connsiteX2" fmla="*/ 0 w 12208298"/>
                  <a:gd name="connsiteY2" fmla="*/ 6858000 h 6858000"/>
                  <a:gd name="connsiteX3" fmla="*/ 532109 w 12208298"/>
                  <a:gd name="connsiteY3" fmla="*/ 6858000 h 6858000"/>
                  <a:gd name="connsiteX4" fmla="*/ 11495317 w 12208298"/>
                  <a:gd name="connsiteY4" fmla="*/ 6858000 h 6858000"/>
                  <a:gd name="connsiteX5" fmla="*/ 12208298 w 12208298"/>
                  <a:gd name="connsiteY5" fmla="*/ 6858000 h 6858000"/>
                  <a:gd name="connsiteX6" fmla="*/ 12208298 w 12208298"/>
                  <a:gd name="connsiteY6" fmla="*/ 3146781 h 6858000"/>
                  <a:gd name="connsiteX7" fmla="*/ 10353284 w 12208298"/>
                  <a:gd name="connsiteY7" fmla="*/ 1291767 h 6858000"/>
                  <a:gd name="connsiteX8" fmla="*/ 9866056 w 12208298"/>
                  <a:gd name="connsiteY8" fmla="*/ 1291767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08298" h="6858000">
                    <a:moveTo>
                      <a:pt x="8574289" y="0"/>
                    </a:moveTo>
                    <a:lnTo>
                      <a:pt x="0" y="0"/>
                    </a:lnTo>
                    <a:lnTo>
                      <a:pt x="0" y="6858000"/>
                    </a:lnTo>
                    <a:lnTo>
                      <a:pt x="532109" y="6858000"/>
                    </a:lnTo>
                    <a:lnTo>
                      <a:pt x="11495317" y="6858000"/>
                    </a:lnTo>
                    <a:lnTo>
                      <a:pt x="12208298" y="6858000"/>
                    </a:lnTo>
                    <a:lnTo>
                      <a:pt x="12208298" y="3146781"/>
                    </a:lnTo>
                    <a:lnTo>
                      <a:pt x="10353284" y="1291767"/>
                    </a:lnTo>
                    <a:lnTo>
                      <a:pt x="9866056" y="1291767"/>
                    </a:lnTo>
                    <a:close/>
                  </a:path>
                </a:pathLst>
              </a:custGeom>
              <a:solidFill>
                <a:schemeClr val="accent2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/>
              </a:p>
            </p:txBody>
          </p:sp>
          <p:sp>
            <p:nvSpPr>
              <p:cNvPr id="16" name="Полилиния: фигура 15">
                <a:extLst>
                  <a:ext uri="{FF2B5EF4-FFF2-40B4-BE49-F238E27FC236}">
                    <a16:creationId xmlns:a16="http://schemas.microsoft.com/office/drawing/2014/main" xmlns="" id="{B989C45D-BDFF-418F-BE79-03FF70015770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pattFill prst="wdDnDiag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/>
              </a:p>
            </p:txBody>
          </p:sp>
          <p:sp>
            <p:nvSpPr>
              <p:cNvPr id="17" name="Прямоугольный треугольник 16">
                <a:extLst>
                  <a:ext uri="{FF2B5EF4-FFF2-40B4-BE49-F238E27FC236}">
                    <a16:creationId xmlns:a16="http://schemas.microsoft.com/office/drawing/2014/main" xmlns="" id="{8DCD5806-2A2F-4ABF-8057-245681C498E6}"/>
                  </a:ext>
                </a:extLst>
              </p:cNvPr>
              <p:cNvSpPr/>
              <p:nvPr/>
            </p:nvSpPr>
            <p:spPr>
              <a:xfrm rot="16200000" flipH="1" flipV="1">
                <a:off x="24625" y="-4746"/>
                <a:ext cx="2819399" cy="2828891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/>
              </a:p>
            </p:txBody>
          </p:sp>
          <p:sp>
            <p:nvSpPr>
              <p:cNvPr id="18" name="Прямоугольный треугольник 17">
                <a:extLst>
                  <a:ext uri="{FF2B5EF4-FFF2-40B4-BE49-F238E27FC236}">
                    <a16:creationId xmlns:a16="http://schemas.microsoft.com/office/drawing/2014/main" xmlns="" id="{3A93038F-E9E4-4FFD-B3DF-28DB7C2C1490}"/>
                  </a:ext>
                </a:extLst>
              </p:cNvPr>
              <p:cNvSpPr/>
              <p:nvPr/>
            </p:nvSpPr>
            <p:spPr>
              <a:xfrm rot="16200000" flipH="1" flipV="1">
                <a:off x="4418" y="-4422"/>
                <a:ext cx="2627088" cy="2635933"/>
              </a:xfrm>
              <a:prstGeom prst="rtTriangle">
                <a:avLst/>
              </a:prstGeom>
              <a:pattFill prst="dkHorz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/>
              </a:p>
            </p:txBody>
          </p:sp>
          <p:sp>
            <p:nvSpPr>
              <p:cNvPr id="19" name="Прямоугольный треугольник 18">
                <a:extLst>
                  <a:ext uri="{FF2B5EF4-FFF2-40B4-BE49-F238E27FC236}">
                    <a16:creationId xmlns:a16="http://schemas.microsoft.com/office/drawing/2014/main" xmlns="" id="{5DEA1E02-BBD0-4AE3-AF22-433B90272178}"/>
                  </a:ext>
                </a:extLst>
              </p:cNvPr>
              <p:cNvSpPr/>
              <p:nvPr/>
            </p:nvSpPr>
            <p:spPr>
              <a:xfrm rot="16200000" flipH="1" flipV="1">
                <a:off x="-12263" y="-4034"/>
                <a:ext cx="2397087" cy="2405158"/>
              </a:xfrm>
              <a:prstGeom prst="rtTriangle">
                <a:avLst/>
              </a:prstGeom>
              <a:solidFill>
                <a:schemeClr val="accent2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/>
              </a:p>
            </p:txBody>
          </p:sp>
          <p:sp>
            <p:nvSpPr>
              <p:cNvPr id="20" name="Полилиния: Фигура 19">
                <a:extLst>
                  <a:ext uri="{FF2B5EF4-FFF2-40B4-BE49-F238E27FC236}">
                    <a16:creationId xmlns:a16="http://schemas.microsoft.com/office/drawing/2014/main" xmlns="" id="{0027A677-9ACB-4264-B148-4806678FB83F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/>
              </a:p>
            </p:txBody>
          </p:sp>
        </p:grpSp>
        <p:sp>
          <p:nvSpPr>
            <p:cNvPr id="9" name="Полилиния: Фигура 12">
              <a:extLst>
                <a:ext uri="{FF2B5EF4-FFF2-40B4-BE49-F238E27FC236}">
                  <a16:creationId xmlns:a16="http://schemas.microsoft.com/office/drawing/2014/main" xmlns="" id="{E3AAB79D-382D-4A95-965E-526B6A681DA7}"/>
                </a:ext>
              </a:extLst>
            </p:cNvPr>
            <p:cNvSpPr/>
            <p:nvPr/>
          </p:nvSpPr>
          <p:spPr>
            <a:xfrm rot="18900000" flipH="1">
              <a:off x="-1604709" y="1397837"/>
              <a:ext cx="3211378" cy="3211378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xmlns="" id="{C0A22127-2B4A-4B15-B0A9-F019A30347A1}"/>
                </a:ext>
              </a:extLst>
            </p:cNvPr>
            <p:cNvSpPr/>
            <p:nvPr/>
          </p:nvSpPr>
          <p:spPr>
            <a:xfrm rot="18900000">
              <a:off x="-861777" y="-3756"/>
              <a:ext cx="2676646" cy="1356876"/>
            </a:xfrm>
            <a:custGeom>
              <a:avLst/>
              <a:gdLst>
                <a:gd name="connsiteX0" fmla="*/ 1319770 w 2676646"/>
                <a:gd name="connsiteY0" fmla="*/ 0 h 1356876"/>
                <a:gd name="connsiteX1" fmla="*/ 2676646 w 2676646"/>
                <a:gd name="connsiteY1" fmla="*/ 1356876 h 1356876"/>
                <a:gd name="connsiteX2" fmla="*/ 0 w 2676646"/>
                <a:gd name="connsiteY2" fmla="*/ 1356876 h 1356876"/>
                <a:gd name="connsiteX3" fmla="*/ 0 w 2676646"/>
                <a:gd name="connsiteY3" fmla="*/ 1319770 h 135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6646" h="1356876">
                  <a:moveTo>
                    <a:pt x="1319770" y="0"/>
                  </a:moveTo>
                  <a:lnTo>
                    <a:pt x="2676646" y="1356876"/>
                  </a:lnTo>
                  <a:lnTo>
                    <a:pt x="0" y="1356876"/>
                  </a:lnTo>
                  <a:lnTo>
                    <a:pt x="0" y="1319770"/>
                  </a:lnTo>
                  <a:close/>
                </a:path>
              </a:pathLst>
            </a:custGeom>
            <a:pattFill prst="wdUpDiag">
              <a:fgClr>
                <a:schemeClr val="accent2"/>
              </a:fgClr>
              <a:bgClr>
                <a:schemeClr val="accent1"/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/>
            </a:p>
          </p:txBody>
        </p:sp>
        <p:sp>
          <p:nvSpPr>
            <p:cNvPr id="11" name="Полилиния: Фигура 12">
              <a:extLst>
                <a:ext uri="{FF2B5EF4-FFF2-40B4-BE49-F238E27FC236}">
                  <a16:creationId xmlns:a16="http://schemas.microsoft.com/office/drawing/2014/main" xmlns="" id="{F04D9FDC-1B67-4254-9535-CD32E81F0C3E}"/>
                </a:ext>
              </a:extLst>
            </p:cNvPr>
            <p:cNvSpPr/>
            <p:nvPr/>
          </p:nvSpPr>
          <p:spPr>
            <a:xfrm rot="13500000">
              <a:off x="-1226102" y="1737462"/>
              <a:ext cx="2416016" cy="2416016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xmlns="" id="{0A86C4EA-4CF8-4531-845D-4FCB1E2F7422}"/>
                </a:ext>
              </a:extLst>
            </p:cNvPr>
            <p:cNvGrpSpPr/>
            <p:nvPr/>
          </p:nvGrpSpPr>
          <p:grpSpPr>
            <a:xfrm>
              <a:off x="-760406" y="4672937"/>
              <a:ext cx="1520812" cy="1520812"/>
              <a:chOff x="-1604709" y="3012880"/>
              <a:chExt cx="3211378" cy="3211378"/>
            </a:xfrm>
          </p:grpSpPr>
          <p:sp>
            <p:nvSpPr>
              <p:cNvPr id="13" name="Полилиния: Фигура 12">
                <a:extLst>
                  <a:ext uri="{FF2B5EF4-FFF2-40B4-BE49-F238E27FC236}">
                    <a16:creationId xmlns:a16="http://schemas.microsoft.com/office/drawing/2014/main" xmlns="" id="{1101B195-C112-4D20-8D19-4D22479B150D}"/>
                  </a:ext>
                </a:extLst>
              </p:cNvPr>
              <p:cNvSpPr/>
              <p:nvPr/>
            </p:nvSpPr>
            <p:spPr>
              <a:xfrm rot="18900000" flipH="1">
                <a:off x="-1604709" y="3012880"/>
                <a:ext cx="3211378" cy="3211378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/>
              </a:p>
            </p:txBody>
          </p:sp>
          <p:sp>
            <p:nvSpPr>
              <p:cNvPr id="14" name="Полилиния: Фигура 12">
                <a:extLst>
                  <a:ext uri="{FF2B5EF4-FFF2-40B4-BE49-F238E27FC236}">
                    <a16:creationId xmlns:a16="http://schemas.microsoft.com/office/drawing/2014/main" xmlns="" id="{CA755F1F-9955-4CBB-8F34-F7801CA44CE7}"/>
                  </a:ext>
                </a:extLst>
              </p:cNvPr>
              <p:cNvSpPr/>
              <p:nvPr/>
            </p:nvSpPr>
            <p:spPr>
              <a:xfrm rot="13500000">
                <a:off x="-1226102" y="3352505"/>
                <a:ext cx="2416016" cy="2416016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wdDnDiag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accent2">
                    <a:lumMod val="50000"/>
                  </a:schemeClr>
                </a:bgClr>
              </a:patt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/>
              </a:p>
            </p:txBody>
          </p:sp>
        </p:grp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597736-C478-4C26-9BAF-205FE31E97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61488" y="2395728"/>
            <a:ext cx="7077456" cy="1243584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600" b="1" dirty="0">
                <a:solidFill>
                  <a:schemeClr val="accent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3D2DEF0-A0B0-4CFE-B67D-A9D75E236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1488" y="3721608"/>
            <a:ext cx="7077456" cy="86868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GB" sz="1800" spc="3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36959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тегория 5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xmlns="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xmlns="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xmlns="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xmlns="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xmlns="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xmlns="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Прямоугольник: Усеченный угол 18">
              <a:extLst>
                <a:ext uri="{FF2B5EF4-FFF2-40B4-BE49-F238E27FC236}">
                  <a16:creationId xmlns:a16="http://schemas.microsoft.com/office/drawing/2014/main" xmlns="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3" name="Прямоугольник: Усеченный угол 2">
              <a:extLst>
                <a:ext uri="{FF2B5EF4-FFF2-40B4-BE49-F238E27FC236}">
                  <a16:creationId xmlns:a16="http://schemas.microsoft.com/office/drawing/2014/main" xmlns="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0" name="Рисунок 8">
            <a:extLst>
              <a:ext uri="{FF2B5EF4-FFF2-40B4-BE49-F238E27FC236}">
                <a16:creationId xmlns:a16="http://schemas.microsoft.com/office/drawing/2014/main" xmlns="" id="{6D00E6B4-1CBE-404E-B943-5F1832320C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8212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1" name="Рисунок 8">
            <a:extLst>
              <a:ext uri="{FF2B5EF4-FFF2-40B4-BE49-F238E27FC236}">
                <a16:creationId xmlns:a16="http://schemas.microsoft.com/office/drawing/2014/main" xmlns="" id="{7CD59BFD-62BE-4E33-92A5-B84A2A9A8D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22230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2" name="Рисунок 8">
            <a:extLst>
              <a:ext uri="{FF2B5EF4-FFF2-40B4-BE49-F238E27FC236}">
                <a16:creationId xmlns:a16="http://schemas.microsoft.com/office/drawing/2014/main" xmlns="" id="{60DC5978-55B8-421D-91B4-29F8210A7B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66248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3" name="Рисунок 8">
            <a:extLst>
              <a:ext uri="{FF2B5EF4-FFF2-40B4-BE49-F238E27FC236}">
                <a16:creationId xmlns:a16="http://schemas.microsoft.com/office/drawing/2014/main" xmlns="" id="{BE3FB8C3-2C7E-4C59-8BD5-53FA2772DB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10266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4" name="Рисунок 8">
            <a:extLst>
              <a:ext uri="{FF2B5EF4-FFF2-40B4-BE49-F238E27FC236}">
                <a16:creationId xmlns:a16="http://schemas.microsoft.com/office/drawing/2014/main" xmlns="" id="{FD8FA9DA-C36B-4889-B88F-28B5829E53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954283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6" name="Текст 22">
            <a:extLst>
              <a:ext uri="{FF2B5EF4-FFF2-40B4-BE49-F238E27FC236}">
                <a16:creationId xmlns:a16="http://schemas.microsoft.com/office/drawing/2014/main" xmlns="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9894" y="4240093"/>
            <a:ext cx="1776140" cy="146304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7" name="Текст 22">
            <a:extLst>
              <a:ext uri="{FF2B5EF4-FFF2-40B4-BE49-F238E27FC236}">
                <a16:creationId xmlns:a16="http://schemas.microsoft.com/office/drawing/2014/main" xmlns="" id="{05F72315-51A9-431C-B80A-45E4FB1D6BD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63912" y="4240093"/>
            <a:ext cx="1776140" cy="146304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8" name="Текст 22">
            <a:extLst>
              <a:ext uri="{FF2B5EF4-FFF2-40B4-BE49-F238E27FC236}">
                <a16:creationId xmlns:a16="http://schemas.microsoft.com/office/drawing/2014/main" xmlns="" id="{883D1F0C-34F1-46E1-B178-E4AB82B146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07930" y="4240093"/>
            <a:ext cx="1776140" cy="146304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9" name="Текст 22">
            <a:extLst>
              <a:ext uri="{FF2B5EF4-FFF2-40B4-BE49-F238E27FC236}">
                <a16:creationId xmlns:a16="http://schemas.microsoft.com/office/drawing/2014/main" xmlns="" id="{7202A849-DF14-40E7-B38D-1185F72603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51948" y="4240093"/>
            <a:ext cx="1776140" cy="146304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0" name="Текст 22">
            <a:extLst>
              <a:ext uri="{FF2B5EF4-FFF2-40B4-BE49-F238E27FC236}">
                <a16:creationId xmlns:a16="http://schemas.microsoft.com/office/drawing/2014/main" xmlns="" id="{CCFC1ADF-AC11-4CCD-AC2D-478B6FFEA5E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695965" y="4240093"/>
            <a:ext cx="1776140" cy="146304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2B4CB326-DA0E-488E-B236-7017E8438FBB}"/>
              </a:ext>
            </a:extLst>
          </p:cNvPr>
          <p:cNvCxnSpPr/>
          <p:nvPr userDrawn="1"/>
        </p:nvCxnSpPr>
        <p:spPr>
          <a:xfrm>
            <a:off x="1242354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9366B533-7212-4A36-9CE2-D6302E721F8F}"/>
              </a:ext>
            </a:extLst>
          </p:cNvPr>
          <p:cNvCxnSpPr/>
          <p:nvPr userDrawn="1"/>
        </p:nvCxnSpPr>
        <p:spPr>
          <a:xfrm>
            <a:off x="3486372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xmlns="" id="{AD7474CD-E230-4E14-8274-5E20F673F401}"/>
              </a:ext>
            </a:extLst>
          </p:cNvPr>
          <p:cNvCxnSpPr/>
          <p:nvPr userDrawn="1"/>
        </p:nvCxnSpPr>
        <p:spPr>
          <a:xfrm>
            <a:off x="5730390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6BF71FCE-6F39-4D2F-82BE-7D9F1D2ED59F}"/>
              </a:ext>
            </a:extLst>
          </p:cNvPr>
          <p:cNvCxnSpPr/>
          <p:nvPr userDrawn="1"/>
        </p:nvCxnSpPr>
        <p:spPr>
          <a:xfrm>
            <a:off x="7974408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AE97AC7A-17D9-4F42-9DD0-94FE4FC6BF19}"/>
              </a:ext>
            </a:extLst>
          </p:cNvPr>
          <p:cNvCxnSpPr/>
          <p:nvPr userDrawn="1"/>
        </p:nvCxnSpPr>
        <p:spPr>
          <a:xfrm>
            <a:off x="10218425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олилиния: Фигура 34">
            <a:extLst>
              <a:ext uri="{FF2B5EF4-FFF2-40B4-BE49-F238E27FC236}">
                <a16:creationId xmlns:a16="http://schemas.microsoft.com/office/drawing/2014/main" xmlns="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76266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и раздел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xmlns="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xmlns="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xmlns="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xmlns="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xmlns="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xmlns="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Прямоугольник: Усеченный угол 18">
              <a:extLst>
                <a:ext uri="{FF2B5EF4-FFF2-40B4-BE49-F238E27FC236}">
                  <a16:creationId xmlns:a16="http://schemas.microsoft.com/office/drawing/2014/main" xmlns="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3" name="Прямоугольник: Усеченный угол 2">
              <a:extLst>
                <a:ext uri="{FF2B5EF4-FFF2-40B4-BE49-F238E27FC236}">
                  <a16:creationId xmlns:a16="http://schemas.microsoft.com/office/drawing/2014/main" xmlns="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6" name="Текст 22">
            <a:extLst>
              <a:ext uri="{FF2B5EF4-FFF2-40B4-BE49-F238E27FC236}">
                <a16:creationId xmlns:a16="http://schemas.microsoft.com/office/drawing/2014/main" xmlns="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3293306" cy="1463040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5" name="Полилиния: Фигура 34">
            <a:extLst>
              <a:ext uri="{FF2B5EF4-FFF2-40B4-BE49-F238E27FC236}">
                <a16:creationId xmlns:a16="http://schemas.microsoft.com/office/drawing/2014/main" xmlns="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xmlns="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r>
              <a:rPr lang="ru-RU" noProof="0"/>
              <a:t>Вставка изображения</a:t>
            </a:r>
          </a:p>
        </p:txBody>
      </p:sp>
      <p:sp>
        <p:nvSpPr>
          <p:cNvPr id="36" name="Текст 22">
            <a:extLst>
              <a:ext uri="{FF2B5EF4-FFF2-40B4-BE49-F238E27FC236}">
                <a16:creationId xmlns:a16="http://schemas.microsoft.com/office/drawing/2014/main" xmlns="" id="{642D3CE0-C3B4-4F3F-A650-AB452B3AD4B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4169" y="4240093"/>
            <a:ext cx="3293306" cy="1463040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7" name="Текст 22">
            <a:extLst>
              <a:ext uri="{FF2B5EF4-FFF2-40B4-BE49-F238E27FC236}">
                <a16:creationId xmlns:a16="http://schemas.microsoft.com/office/drawing/2014/main" xmlns="" id="{DBED2BB0-CDAD-40EE-8B35-C66DF45EE2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46244" y="4240093"/>
            <a:ext cx="3293306" cy="1463040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44745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графия и текст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xmlns="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xmlns="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xmlns="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xmlns="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xmlns="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xmlns="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Прямоугольник: Усеченный угол 18">
              <a:extLst>
                <a:ext uri="{FF2B5EF4-FFF2-40B4-BE49-F238E27FC236}">
                  <a16:creationId xmlns:a16="http://schemas.microsoft.com/office/drawing/2014/main" xmlns="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3" name="Прямоугольник: Усеченный угол 2">
              <a:extLst>
                <a:ext uri="{FF2B5EF4-FFF2-40B4-BE49-F238E27FC236}">
                  <a16:creationId xmlns:a16="http://schemas.microsoft.com/office/drawing/2014/main" xmlns="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6" name="Текст 22">
            <a:extLst>
              <a:ext uri="{FF2B5EF4-FFF2-40B4-BE49-F238E27FC236}">
                <a16:creationId xmlns:a16="http://schemas.microsoft.com/office/drawing/2014/main" xmlns="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9402006" cy="1463040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5" name="Полилиния: Фигура 34">
            <a:extLst>
              <a:ext uri="{FF2B5EF4-FFF2-40B4-BE49-F238E27FC236}">
                <a16:creationId xmlns:a16="http://schemas.microsoft.com/office/drawing/2014/main" xmlns="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xmlns="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r>
              <a:rPr lang="ru-RU" noProof="0"/>
              <a:t>Вставка изображения</a:t>
            </a:r>
          </a:p>
        </p:txBody>
      </p:sp>
    </p:spTree>
    <p:extLst>
      <p:ext uri="{BB962C8B-B14F-4D97-AF65-F5344CB8AC3E}">
        <p14:creationId xmlns:p14="http://schemas.microsoft.com/office/powerpoint/2010/main" val="2486826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xmlns="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xmlns="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xmlns="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xmlns="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xmlns="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xmlns="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Прямоугольник: Усеченный угол 18">
              <a:extLst>
                <a:ext uri="{FF2B5EF4-FFF2-40B4-BE49-F238E27FC236}">
                  <a16:creationId xmlns:a16="http://schemas.microsoft.com/office/drawing/2014/main" xmlns="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3" name="Прямоугольник: Усеченный угол 2">
              <a:extLst>
                <a:ext uri="{FF2B5EF4-FFF2-40B4-BE49-F238E27FC236}">
                  <a16:creationId xmlns:a16="http://schemas.microsoft.com/office/drawing/2014/main" xmlns="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35" name="Полилиния: Фигура 34">
            <a:extLst>
              <a:ext uri="{FF2B5EF4-FFF2-40B4-BE49-F238E27FC236}">
                <a16:creationId xmlns:a16="http://schemas.microsoft.com/office/drawing/2014/main" xmlns="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0" name="Рисунок 2">
            <a:extLst>
              <a:ext uri="{FF2B5EF4-FFF2-40B4-BE49-F238E27FC236}">
                <a16:creationId xmlns:a16="http://schemas.microsoft.com/office/drawing/2014/main" xmlns="" id="{30B3A574-7940-4E35-857E-5CA35A591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10087" y="1444649"/>
            <a:ext cx="7548513" cy="4579079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1" name="Текст 3">
            <a:extLst>
              <a:ext uri="{FF2B5EF4-FFF2-40B4-BE49-F238E27FC236}">
                <a16:creationId xmlns:a16="http://schemas.microsoft.com/office/drawing/2014/main" xmlns="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40650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xmlns="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xmlns="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xmlns="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xmlns="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xmlns="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xmlns="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Прямоугольник: Усеченный угол 18">
              <a:extLst>
                <a:ext uri="{FF2B5EF4-FFF2-40B4-BE49-F238E27FC236}">
                  <a16:creationId xmlns:a16="http://schemas.microsoft.com/office/drawing/2014/main" xmlns="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3" name="Прямоугольник: Усеченный угол 2">
              <a:extLst>
                <a:ext uri="{FF2B5EF4-FFF2-40B4-BE49-F238E27FC236}">
                  <a16:creationId xmlns:a16="http://schemas.microsoft.com/office/drawing/2014/main" xmlns="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35" name="Полилиния: Фигура 34">
            <a:extLst>
              <a:ext uri="{FF2B5EF4-FFF2-40B4-BE49-F238E27FC236}">
                <a16:creationId xmlns:a16="http://schemas.microsoft.com/office/drawing/2014/main" xmlns="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1" name="Текст 3">
            <a:extLst>
              <a:ext uri="{FF2B5EF4-FFF2-40B4-BE49-F238E27FC236}">
                <a16:creationId xmlns:a16="http://schemas.microsoft.com/office/drawing/2014/main" xmlns="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xmlns="" id="{A015C605-1D30-48BC-A0D6-3B11AF56C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4290" y="1444649"/>
            <a:ext cx="7694310" cy="4579079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12989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D4494CD2-CCDD-0248-96F8-741002C44255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9" name="Полилиния: фигура 9">
            <a:extLst>
              <a:ext uri="{FF2B5EF4-FFF2-40B4-BE49-F238E27FC236}">
                <a16:creationId xmlns:a16="http://schemas.microsoft.com/office/drawing/2014/main" xmlns="" id="{07077B00-C1EE-7241-B441-7814F92A7EDF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0" name="Полилиния: Фигура 17">
            <a:extLst>
              <a:ext uri="{FF2B5EF4-FFF2-40B4-BE49-F238E27FC236}">
                <a16:creationId xmlns:a16="http://schemas.microsoft.com/office/drawing/2014/main" xmlns="" id="{3A1AEBC4-637E-F64C-9192-69AC4BB26D0C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1" name="Полилиния: фигура 11">
            <a:extLst>
              <a:ext uri="{FF2B5EF4-FFF2-40B4-BE49-F238E27FC236}">
                <a16:creationId xmlns:a16="http://schemas.microsoft.com/office/drawing/2014/main" xmlns="" id="{669A7039-C54C-8E46-9A8B-DDB2547D989C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2" name="Полилиния: Фигура 7">
            <a:extLst>
              <a:ext uri="{FF2B5EF4-FFF2-40B4-BE49-F238E27FC236}">
                <a16:creationId xmlns:a16="http://schemas.microsoft.com/office/drawing/2014/main" xmlns="" id="{4F173B32-87BB-9A40-8C91-4C1EED2B7ABF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4AC87F4E-12B5-1B42-AFD2-4DB39B7645C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25" name="Полилиния: Фигура 15">
              <a:extLst>
                <a:ext uri="{FF2B5EF4-FFF2-40B4-BE49-F238E27FC236}">
                  <a16:creationId xmlns:a16="http://schemas.microsoft.com/office/drawing/2014/main" xmlns="" id="{03DD8765-59DF-A045-ADB5-E39FAEE153A0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26" name="Полилиния: Фигура 16">
              <a:extLst>
                <a:ext uri="{FF2B5EF4-FFF2-40B4-BE49-F238E27FC236}">
                  <a16:creationId xmlns:a16="http://schemas.microsoft.com/office/drawing/2014/main" xmlns="" id="{B34B796C-A407-7B4D-B4F0-E58A44FE8DB4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30" name="Полилиния: Фигура 23">
            <a:extLst>
              <a:ext uri="{FF2B5EF4-FFF2-40B4-BE49-F238E27FC236}">
                <a16:creationId xmlns:a16="http://schemas.microsoft.com/office/drawing/2014/main" xmlns="" id="{CBE3FDC9-67CB-FA42-B127-A36BFF4678BB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1" name="Номер слайда 4">
            <a:extLst>
              <a:ext uri="{FF2B5EF4-FFF2-40B4-BE49-F238E27FC236}">
                <a16:creationId xmlns:a16="http://schemas.microsoft.com/office/drawing/2014/main" xmlns="" id="{1E902BFF-CA8F-D745-A819-A7BB38B30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72304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:a16="http://schemas.microsoft.com/office/drawing/2014/main" xmlns="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xmlns="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0" name="Полилиния: Фигура 19">
            <a:extLst>
              <a:ext uri="{FF2B5EF4-FFF2-40B4-BE49-F238E27FC236}">
                <a16:creationId xmlns:a16="http://schemas.microsoft.com/office/drawing/2014/main" xmlns="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EA7FF9D7-8545-4547-AC77-A0421EEB9B99}"/>
              </a:ext>
            </a:extLst>
          </p:cNvPr>
          <p:cNvGrpSpPr/>
          <p:nvPr userDrawn="1"/>
        </p:nvGrpSpPr>
        <p:grpSpPr>
          <a:xfrm>
            <a:off x="0" y="0"/>
            <a:ext cx="6881966" cy="6858876"/>
            <a:chOff x="-5321" y="1096"/>
            <a:chExt cx="5924073" cy="5904197"/>
          </a:xfrm>
        </p:grpSpPr>
        <p:sp>
          <p:nvSpPr>
            <p:cNvPr id="17" name="Прямоугольный треугольник 16">
              <a:extLst>
                <a:ext uri="{FF2B5EF4-FFF2-40B4-BE49-F238E27FC236}">
                  <a16:creationId xmlns:a16="http://schemas.microsoft.com/office/drawing/2014/main" xmlns="" id="{8DCD5806-2A2F-4ABF-8057-245681C498E6}"/>
                </a:ext>
              </a:extLst>
            </p:cNvPr>
            <p:cNvSpPr/>
            <p:nvPr userDrawn="1"/>
          </p:nvSpPr>
          <p:spPr>
            <a:xfrm rot="16200000" flipH="1" flipV="1">
              <a:off x="4618" y="-8842"/>
              <a:ext cx="5904196" cy="5924073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8" name="Прямоугольный треугольник 17">
              <a:extLst>
                <a:ext uri="{FF2B5EF4-FFF2-40B4-BE49-F238E27FC236}">
                  <a16:creationId xmlns:a16="http://schemas.microsoft.com/office/drawing/2014/main" xmlns="" id="{3A93038F-E9E4-4FFD-B3DF-28DB7C2C1490}"/>
                </a:ext>
              </a:extLst>
            </p:cNvPr>
            <p:cNvSpPr/>
            <p:nvPr userDrawn="1"/>
          </p:nvSpPr>
          <p:spPr>
            <a:xfrm rot="16200000" flipH="1" flipV="1">
              <a:off x="3941" y="-8164"/>
              <a:ext cx="5501471" cy="5519993"/>
            </a:xfrm>
            <a:prstGeom prst="rtTriangle">
              <a:avLst/>
            </a:prstGeom>
            <a:pattFill prst="dkHorz">
              <a:fgClr>
                <a:schemeClr val="accent1"/>
              </a:fgClr>
              <a:bgClr>
                <a:schemeClr val="accent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9" name="Прямоугольный треугольник 18">
              <a:extLst>
                <a:ext uri="{FF2B5EF4-FFF2-40B4-BE49-F238E27FC236}">
                  <a16:creationId xmlns:a16="http://schemas.microsoft.com/office/drawing/2014/main" xmlns="" id="{5DEA1E02-BBD0-4AE3-AF22-433B90272178}"/>
                </a:ext>
              </a:extLst>
            </p:cNvPr>
            <p:cNvSpPr/>
            <p:nvPr userDrawn="1"/>
          </p:nvSpPr>
          <p:spPr>
            <a:xfrm rot="16200000" flipH="1" flipV="1">
              <a:off x="3131" y="-7355"/>
              <a:ext cx="5019818" cy="5036720"/>
            </a:xfrm>
            <a:prstGeom prst="rtTriangl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217242" y="2807208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ru-RU" noProof="0"/>
              <a:t>Спасибо!</a:t>
            </a:r>
          </a:p>
        </p:txBody>
      </p:sp>
    </p:spTree>
    <p:extLst>
      <p:ext uri="{BB962C8B-B14F-4D97-AF65-F5344CB8AC3E}">
        <p14:creationId xmlns:p14="http://schemas.microsoft.com/office/powerpoint/2010/main" val="2236386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:a16="http://schemas.microsoft.com/office/drawing/2014/main" xmlns="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xmlns="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0" name="Полилиния: Фигура 19">
            <a:extLst>
              <a:ext uri="{FF2B5EF4-FFF2-40B4-BE49-F238E27FC236}">
                <a16:creationId xmlns:a16="http://schemas.microsoft.com/office/drawing/2014/main" xmlns="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360242" y="3429000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ru-RU" noProof="0"/>
              <a:t>Спасибо!</a:t>
            </a:r>
          </a:p>
        </p:txBody>
      </p:sp>
      <p:sp>
        <p:nvSpPr>
          <p:cNvPr id="35" name="Полилиния: Фигура 34">
            <a:extLst>
              <a:ext uri="{FF2B5EF4-FFF2-40B4-BE49-F238E27FC236}">
                <a16:creationId xmlns:a16="http://schemas.microsoft.com/office/drawing/2014/main" xmlns="" id="{C024DCDB-C6BF-455E-AAB8-EAF9DAB302A1}"/>
              </a:ext>
            </a:extLst>
          </p:cNvPr>
          <p:cNvSpPr/>
          <p:nvPr userDrawn="1"/>
        </p:nvSpPr>
        <p:spPr>
          <a:xfrm rot="13500000">
            <a:off x="-729899" y="-1215856"/>
            <a:ext cx="6043521" cy="8427077"/>
          </a:xfrm>
          <a:custGeom>
            <a:avLst/>
            <a:gdLst>
              <a:gd name="connsiteX0" fmla="*/ 6043521 w 6043521"/>
              <a:gd name="connsiteY0" fmla="*/ 4267535 h 8427077"/>
              <a:gd name="connsiteX1" fmla="*/ 1883979 w 6043521"/>
              <a:gd name="connsiteY1" fmla="*/ 8427077 h 8427077"/>
              <a:gd name="connsiteX2" fmla="*/ 0 w 6043521"/>
              <a:gd name="connsiteY2" fmla="*/ 8427077 h 8427077"/>
              <a:gd name="connsiteX3" fmla="*/ 0 w 6043521"/>
              <a:gd name="connsiteY3" fmla="*/ 1775986 h 8427077"/>
              <a:gd name="connsiteX4" fmla="*/ 1775985 w 6043521"/>
              <a:gd name="connsiteY4" fmla="*/ 0 h 842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8427077">
                <a:moveTo>
                  <a:pt x="6043521" y="4267535"/>
                </a:moveTo>
                <a:lnTo>
                  <a:pt x="1883979" y="8427077"/>
                </a:lnTo>
                <a:lnTo>
                  <a:pt x="0" y="8427077"/>
                </a:lnTo>
                <a:lnTo>
                  <a:pt x="0" y="1775986"/>
                </a:lnTo>
                <a:lnTo>
                  <a:pt x="1775985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32" name="Полилиния: Фигура 31">
            <a:extLst>
              <a:ext uri="{FF2B5EF4-FFF2-40B4-BE49-F238E27FC236}">
                <a16:creationId xmlns:a16="http://schemas.microsoft.com/office/drawing/2014/main" xmlns="" id="{26AFB47A-5D51-4F9C-B01B-977CE5E3C093}"/>
              </a:ext>
            </a:extLst>
          </p:cNvPr>
          <p:cNvSpPr/>
          <p:nvPr userDrawn="1"/>
        </p:nvSpPr>
        <p:spPr>
          <a:xfrm rot="13500000">
            <a:off x="-1145231" y="-2123853"/>
            <a:ext cx="6043521" cy="9008880"/>
          </a:xfrm>
          <a:custGeom>
            <a:avLst/>
            <a:gdLst>
              <a:gd name="connsiteX0" fmla="*/ 6043521 w 6043521"/>
              <a:gd name="connsiteY0" fmla="*/ 4849338 h 9008880"/>
              <a:gd name="connsiteX1" fmla="*/ 1883979 w 6043521"/>
              <a:gd name="connsiteY1" fmla="*/ 9008880 h 9008880"/>
              <a:gd name="connsiteX2" fmla="*/ 0 w 6043521"/>
              <a:gd name="connsiteY2" fmla="*/ 9008880 h 9008880"/>
              <a:gd name="connsiteX3" fmla="*/ 0 w 6043521"/>
              <a:gd name="connsiteY3" fmla="*/ 1194182 h 9008880"/>
              <a:gd name="connsiteX4" fmla="*/ 1194182 w 6043521"/>
              <a:gd name="connsiteY4" fmla="*/ 0 h 900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9008880">
                <a:moveTo>
                  <a:pt x="6043521" y="4849338"/>
                </a:moveTo>
                <a:lnTo>
                  <a:pt x="1883979" y="9008880"/>
                </a:lnTo>
                <a:lnTo>
                  <a:pt x="0" y="9008880"/>
                </a:lnTo>
                <a:lnTo>
                  <a:pt x="0" y="1194182"/>
                </a:lnTo>
                <a:lnTo>
                  <a:pt x="1194182" y="0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xmlns="" id="{6997A4FF-7390-4173-8ACD-6CF7145AACEC}"/>
              </a:ext>
            </a:extLst>
          </p:cNvPr>
          <p:cNvSpPr/>
          <p:nvPr userDrawn="1"/>
        </p:nvSpPr>
        <p:spPr>
          <a:xfrm rot="18900000" flipH="1">
            <a:off x="-2681153" y="-465959"/>
            <a:ext cx="8639119" cy="5739762"/>
          </a:xfrm>
          <a:custGeom>
            <a:avLst/>
            <a:gdLst>
              <a:gd name="connsiteX0" fmla="*/ 3789781 w 8639119"/>
              <a:gd name="connsiteY0" fmla="*/ 0 h 5739762"/>
              <a:gd name="connsiteX1" fmla="*/ 0 w 8639119"/>
              <a:gd name="connsiteY1" fmla="*/ 3789782 h 5739762"/>
              <a:gd name="connsiteX2" fmla="*/ 0 w 8639119"/>
              <a:gd name="connsiteY2" fmla="*/ 5739761 h 5739762"/>
              <a:gd name="connsiteX3" fmla="*/ 7748695 w 8639119"/>
              <a:gd name="connsiteY3" fmla="*/ 5739762 h 5739762"/>
              <a:gd name="connsiteX4" fmla="*/ 8639119 w 8639119"/>
              <a:gd name="connsiteY4" fmla="*/ 4849338 h 573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9119" h="5739762">
                <a:moveTo>
                  <a:pt x="3789781" y="0"/>
                </a:moveTo>
                <a:lnTo>
                  <a:pt x="0" y="3789782"/>
                </a:lnTo>
                <a:lnTo>
                  <a:pt x="0" y="5739761"/>
                </a:lnTo>
                <a:lnTo>
                  <a:pt x="7748695" y="5739762"/>
                </a:lnTo>
                <a:lnTo>
                  <a:pt x="8639119" y="4849338"/>
                </a:lnTo>
                <a:close/>
              </a:path>
            </a:pathLst>
          </a:custGeom>
          <a:solidFill>
            <a:schemeClr val="accent1">
              <a:lumMod val="50000"/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1851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2838D16-809E-4EB1-8C0C-0E63D81391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4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xmlns="" id="{01FEB333-94B4-4E53-9019-D584810903BB}"/>
              </a:ext>
            </a:extLst>
          </p:cNvPr>
          <p:cNvSpPr/>
          <p:nvPr userDrawn="1"/>
        </p:nvSpPr>
        <p:spPr>
          <a:xfrm>
            <a:off x="0" y="0"/>
            <a:ext cx="12192000" cy="6862745"/>
          </a:xfrm>
          <a:custGeom>
            <a:avLst/>
            <a:gdLst>
              <a:gd name="connsiteX0" fmla="*/ 0 w 12192000"/>
              <a:gd name="connsiteY0" fmla="*/ 0 h 6849743"/>
              <a:gd name="connsiteX1" fmla="*/ 7554712 w 12192000"/>
              <a:gd name="connsiteY1" fmla="*/ 0 h 6849743"/>
              <a:gd name="connsiteX2" fmla="*/ 10266645 w 12192000"/>
              <a:gd name="connsiteY2" fmla="*/ 2711934 h 6849743"/>
              <a:gd name="connsiteX3" fmla="*/ 11289529 w 12192000"/>
              <a:gd name="connsiteY3" fmla="*/ 2711934 h 6849743"/>
              <a:gd name="connsiteX4" fmla="*/ 12191999 w 12192000"/>
              <a:gd name="connsiteY4" fmla="*/ 3614404 h 6849743"/>
              <a:gd name="connsiteX5" fmla="*/ 12192000 w 12192000"/>
              <a:gd name="connsiteY5" fmla="*/ 6849743 h 6849743"/>
              <a:gd name="connsiteX6" fmla="*/ 0 w 12192000"/>
              <a:gd name="connsiteY6" fmla="*/ 6849743 h 684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49743">
                <a:moveTo>
                  <a:pt x="0" y="0"/>
                </a:moveTo>
                <a:lnTo>
                  <a:pt x="7554712" y="0"/>
                </a:lnTo>
                <a:lnTo>
                  <a:pt x="10266645" y="2711934"/>
                </a:lnTo>
                <a:lnTo>
                  <a:pt x="11289529" y="2711934"/>
                </a:lnTo>
                <a:lnTo>
                  <a:pt x="12191999" y="3614404"/>
                </a:lnTo>
                <a:lnTo>
                  <a:pt x="12192000" y="6849743"/>
                </a:lnTo>
                <a:lnTo>
                  <a:pt x="0" y="6849743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Полилиния: Фигура 8">
            <a:extLst>
              <a:ext uri="{FF2B5EF4-FFF2-40B4-BE49-F238E27FC236}">
                <a16:creationId xmlns:a16="http://schemas.microsoft.com/office/drawing/2014/main" xmlns="" id="{A59B9489-0CD9-4DB7-AC82-6E7867F91403}"/>
              </a:ext>
            </a:extLst>
          </p:cNvPr>
          <p:cNvSpPr/>
          <p:nvPr userDrawn="1"/>
        </p:nvSpPr>
        <p:spPr>
          <a:xfrm rot="16200000" flipV="1">
            <a:off x="2626805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рямоугольный треугольник 9">
            <a:extLst>
              <a:ext uri="{FF2B5EF4-FFF2-40B4-BE49-F238E27FC236}">
                <a16:creationId xmlns:a16="http://schemas.microsoft.com/office/drawing/2014/main" xmlns="" id="{A55D1C76-C591-4FA5-9780-87AB6B37C0FA}"/>
              </a:ext>
            </a:extLst>
          </p:cNvPr>
          <p:cNvSpPr/>
          <p:nvPr userDrawn="1"/>
        </p:nvSpPr>
        <p:spPr>
          <a:xfrm rot="5400000" flipV="1">
            <a:off x="5851010" y="-10649"/>
            <a:ext cx="6326154" cy="6347453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xmlns="" id="{A7DC1D12-670F-4235-8791-FA8C2B330871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xmlns="" id="{859569CF-FDAC-47C4-A0F5-296F7117C398}"/>
              </a:ext>
            </a:extLst>
          </p:cNvPr>
          <p:cNvSpPr/>
          <p:nvPr userDrawn="1"/>
        </p:nvSpPr>
        <p:spPr>
          <a:xfrm rot="2700000">
            <a:off x="9668984" y="1404392"/>
            <a:ext cx="4406148" cy="5299239"/>
          </a:xfrm>
          <a:custGeom>
            <a:avLst/>
            <a:gdLst>
              <a:gd name="connsiteX0" fmla="*/ 0 w 4406148"/>
              <a:gd name="connsiteY0" fmla="*/ 0 h 5299239"/>
              <a:gd name="connsiteX1" fmla="*/ 4406148 w 4406148"/>
              <a:gd name="connsiteY1" fmla="*/ 4406147 h 5299239"/>
              <a:gd name="connsiteX2" fmla="*/ 3513056 w 4406148"/>
              <a:gd name="connsiteY2" fmla="*/ 5299239 h 5299239"/>
              <a:gd name="connsiteX3" fmla="*/ 1 w 4406148"/>
              <a:gd name="connsiteY3" fmla="*/ 5299239 h 529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6148" h="5299239">
                <a:moveTo>
                  <a:pt x="0" y="0"/>
                </a:moveTo>
                <a:lnTo>
                  <a:pt x="4406148" y="4406147"/>
                </a:lnTo>
                <a:lnTo>
                  <a:pt x="3513056" y="5299239"/>
                </a:lnTo>
                <a:lnTo>
                  <a:pt x="1" y="529923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xmlns="" id="{D68D0C72-2B2C-4C85-A091-157853C71784}"/>
              </a:ext>
            </a:extLst>
          </p:cNvPr>
          <p:cNvSpPr/>
          <p:nvPr userDrawn="1"/>
        </p:nvSpPr>
        <p:spPr>
          <a:xfrm rot="8100000" flipH="1">
            <a:off x="9583575" y="1088097"/>
            <a:ext cx="5072180" cy="4843502"/>
          </a:xfrm>
          <a:custGeom>
            <a:avLst/>
            <a:gdLst>
              <a:gd name="connsiteX0" fmla="*/ 5072180 w 5072180"/>
              <a:gd name="connsiteY0" fmla="*/ 4843501 h 4843502"/>
              <a:gd name="connsiteX1" fmla="*/ 228679 w 5072180"/>
              <a:gd name="connsiteY1" fmla="*/ 0 h 4843502"/>
              <a:gd name="connsiteX2" fmla="*/ 1 w 5072180"/>
              <a:gd name="connsiteY2" fmla="*/ 228678 h 4843502"/>
              <a:gd name="connsiteX3" fmla="*/ 0 w 5072180"/>
              <a:gd name="connsiteY3" fmla="*/ 4843502 h 484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180" h="4843502">
                <a:moveTo>
                  <a:pt x="5072180" y="4843501"/>
                </a:moveTo>
                <a:lnTo>
                  <a:pt x="228679" y="0"/>
                </a:lnTo>
                <a:lnTo>
                  <a:pt x="1" y="228678"/>
                </a:lnTo>
                <a:lnTo>
                  <a:pt x="0" y="4843502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4" name="Полилиния: Фигура 13">
            <a:extLst>
              <a:ext uri="{FF2B5EF4-FFF2-40B4-BE49-F238E27FC236}">
                <a16:creationId xmlns:a16="http://schemas.microsoft.com/office/drawing/2014/main" xmlns="" id="{8E25334A-5FE3-4DDA-8D32-4796CCFCAA74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:a16="http://schemas.microsoft.com/office/drawing/2014/main" xmlns="" id="{18818DF1-D7FD-4C0F-875D-7A07E8F75C06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8F9BB384-9E14-4CEA-82C1-21837229D3EF}"/>
              </a:ext>
            </a:extLst>
          </p:cNvPr>
          <p:cNvGrpSpPr/>
          <p:nvPr userDrawn="1"/>
        </p:nvGrpSpPr>
        <p:grpSpPr>
          <a:xfrm rot="16200000">
            <a:off x="431651" y="-917359"/>
            <a:ext cx="1532001" cy="1826463"/>
            <a:chOff x="10800164" y="7142066"/>
            <a:chExt cx="2775293" cy="3308724"/>
          </a:xfrm>
        </p:grpSpPr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xmlns="" id="{0862A81A-959D-4EAB-90ED-DB20759BB397}"/>
                </a:ext>
              </a:extLst>
            </p:cNvPr>
            <p:cNvSpPr/>
            <p:nvPr/>
          </p:nvSpPr>
          <p:spPr>
            <a:xfrm rot="2700000">
              <a:off x="10800164" y="7675497"/>
              <a:ext cx="2775293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8" name="Полилиния: Фигура 17">
              <a:extLst>
                <a:ext uri="{FF2B5EF4-FFF2-40B4-BE49-F238E27FC236}">
                  <a16:creationId xmlns:a16="http://schemas.microsoft.com/office/drawing/2014/main" xmlns="" id="{AAB9E28C-9422-42BD-AECE-29B44B5D63E2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2772239B-C46D-4458-BB4B-DDB12FAB0172}"/>
              </a:ext>
            </a:extLst>
          </p:cNvPr>
          <p:cNvGrpSpPr/>
          <p:nvPr userDrawn="1"/>
        </p:nvGrpSpPr>
        <p:grpSpPr>
          <a:xfrm rot="16200000">
            <a:off x="1992859" y="-497210"/>
            <a:ext cx="818398" cy="986162"/>
            <a:chOff x="10945855" y="7317026"/>
            <a:chExt cx="2483924" cy="2993104"/>
          </a:xfrm>
        </p:grpSpPr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xmlns="" id="{3C8A2A1A-1FB9-4CA1-B74E-B293187E51AA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21" name="Полилиния: Фигура 20">
              <a:extLst>
                <a:ext uri="{FF2B5EF4-FFF2-40B4-BE49-F238E27FC236}">
                  <a16:creationId xmlns:a16="http://schemas.microsoft.com/office/drawing/2014/main" xmlns="" id="{DF2B18BA-6B43-40FA-A23B-D894D6AB468B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 rtl="0"/>
            <a:r>
              <a:rPr lang="ru-RU" noProof="0" smtClean="0"/>
              <a:t>Образец текста</a:t>
            </a:r>
          </a:p>
        </p:txBody>
      </p:sp>
      <p:sp>
        <p:nvSpPr>
          <p:cNvPr id="22" name="Номер слайда 4">
            <a:extLst>
              <a:ext uri="{FF2B5EF4-FFF2-40B4-BE49-F238E27FC236}">
                <a16:creationId xmlns:a16="http://schemas.microsoft.com/office/drawing/2014/main" xmlns="" id="{0F332671-6296-47C8-BF26-B2D962F5D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xmlns="" id="{7772A652-7229-2B42-B87B-298C31D6F0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Заголовок раздела 01</a:t>
            </a:r>
          </a:p>
        </p:txBody>
      </p:sp>
    </p:spTree>
    <p:extLst>
      <p:ext uri="{BB962C8B-B14F-4D97-AF65-F5344CB8AC3E}">
        <p14:creationId xmlns:p14="http://schemas.microsoft.com/office/powerpoint/2010/main" val="167519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Дополнительный 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4" name="Полилиния: Фигура 33">
            <a:extLst>
              <a:ext uri="{FF2B5EF4-FFF2-40B4-BE49-F238E27FC236}">
                <a16:creationId xmlns:a16="http://schemas.microsoft.com/office/drawing/2014/main" xmlns="" id="{0C3CC1C9-1FA0-4FE4-8984-4A8B3728D674}"/>
              </a:ext>
            </a:extLst>
          </p:cNvPr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4" name="Полилиния: Фигура 23">
            <a:extLst>
              <a:ext uri="{FF2B5EF4-FFF2-40B4-BE49-F238E27FC236}">
                <a16:creationId xmlns:a16="http://schemas.microsoft.com/office/drawing/2014/main" xmlns="" id="{8E049265-431E-48DE-B7F7-4959930171DC}"/>
              </a:ext>
            </a:extLst>
          </p:cNvPr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5" name="Полилиния: Фигура 24">
            <a:extLst>
              <a:ext uri="{FF2B5EF4-FFF2-40B4-BE49-F238E27FC236}">
                <a16:creationId xmlns:a16="http://schemas.microsoft.com/office/drawing/2014/main" xmlns="" id="{173E5F2D-1F8E-4DCC-857F-932C6C6539BB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E9318B2B-E019-4078-9EF0-C9D6281AE31B}"/>
              </a:ext>
            </a:extLst>
          </p:cNvPr>
          <p:cNvGrpSpPr/>
          <p:nvPr userDrawn="1"/>
        </p:nvGrpSpPr>
        <p:grpSpPr>
          <a:xfrm>
            <a:off x="9776075" y="2057401"/>
            <a:ext cx="4413559" cy="3934444"/>
            <a:chOff x="9222437" y="1088097"/>
            <a:chExt cx="5433318" cy="4843502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xmlns="" id="{D3E625C0-9656-421F-861F-67C8F93362ED}"/>
                </a:ext>
              </a:extLst>
            </p:cNvPr>
            <p:cNvSpPr/>
            <p:nvPr/>
          </p:nvSpPr>
          <p:spPr>
            <a:xfrm rot="2700000">
              <a:off x="9668983" y="1078460"/>
              <a:ext cx="4406148" cy="5299239"/>
            </a:xfrm>
            <a:custGeom>
              <a:avLst/>
              <a:gdLst>
                <a:gd name="connsiteX0" fmla="*/ 0 w 4406148"/>
                <a:gd name="connsiteY0" fmla="*/ 0 h 5299239"/>
                <a:gd name="connsiteX1" fmla="*/ 4406148 w 4406148"/>
                <a:gd name="connsiteY1" fmla="*/ 4406147 h 5299239"/>
                <a:gd name="connsiteX2" fmla="*/ 3513056 w 4406148"/>
                <a:gd name="connsiteY2" fmla="*/ 5299239 h 5299239"/>
                <a:gd name="connsiteX3" fmla="*/ 1 w 4406148"/>
                <a:gd name="connsiteY3" fmla="*/ 5299239 h 529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6148" h="5299239">
                  <a:moveTo>
                    <a:pt x="0" y="0"/>
                  </a:moveTo>
                  <a:lnTo>
                    <a:pt x="4406148" y="4406147"/>
                  </a:lnTo>
                  <a:lnTo>
                    <a:pt x="3513056" y="5299239"/>
                  </a:lnTo>
                  <a:lnTo>
                    <a:pt x="1" y="529923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xmlns="" id="{49F8E490-C6E3-4D00-866F-CD85DD88996E}"/>
                </a:ext>
              </a:extLst>
            </p:cNvPr>
            <p:cNvSpPr/>
            <p:nvPr/>
          </p:nvSpPr>
          <p:spPr>
            <a:xfrm rot="8100000" flipH="1">
              <a:off x="9583575" y="1088097"/>
              <a:ext cx="5072180" cy="4843502"/>
            </a:xfrm>
            <a:custGeom>
              <a:avLst/>
              <a:gdLst>
                <a:gd name="connsiteX0" fmla="*/ 5072180 w 5072180"/>
                <a:gd name="connsiteY0" fmla="*/ 4843501 h 4843502"/>
                <a:gd name="connsiteX1" fmla="*/ 228679 w 5072180"/>
                <a:gd name="connsiteY1" fmla="*/ 0 h 4843502"/>
                <a:gd name="connsiteX2" fmla="*/ 1 w 5072180"/>
                <a:gd name="connsiteY2" fmla="*/ 228678 h 4843502"/>
                <a:gd name="connsiteX3" fmla="*/ 0 w 5072180"/>
                <a:gd name="connsiteY3" fmla="*/ 4843502 h 484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180" h="4843502">
                  <a:moveTo>
                    <a:pt x="5072180" y="4843501"/>
                  </a:moveTo>
                  <a:lnTo>
                    <a:pt x="228679" y="0"/>
                  </a:lnTo>
                  <a:lnTo>
                    <a:pt x="1" y="228678"/>
                  </a:lnTo>
                  <a:lnTo>
                    <a:pt x="0" y="4843502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/>
            </a:p>
          </p:txBody>
        </p:sp>
      </p:grpSp>
      <p:sp>
        <p:nvSpPr>
          <p:cNvPr id="29" name="Полилиния: Фигура 28">
            <a:extLst>
              <a:ext uri="{FF2B5EF4-FFF2-40B4-BE49-F238E27FC236}">
                <a16:creationId xmlns:a16="http://schemas.microsoft.com/office/drawing/2014/main" xmlns="" id="{EE8F5B31-1523-46AE-9455-C33DFC1BDDE0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xmlns="" id="{5D17048F-C2E1-4775-BC32-50BD6219F89D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xmlns="" id="{EAB002AA-4848-49C8-A834-036F860C79A3}"/>
              </a:ext>
            </a:extLst>
          </p:cNvPr>
          <p:cNvGrpSpPr/>
          <p:nvPr userDrawn="1"/>
        </p:nvGrpSpPr>
        <p:grpSpPr>
          <a:xfrm rot="16200000" flipH="1">
            <a:off x="9913705" y="6257994"/>
            <a:ext cx="1052473" cy="1209445"/>
            <a:chOff x="10800165" y="7142066"/>
            <a:chExt cx="2775293" cy="3189215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xmlns="" id="{14B187A8-7F8D-469D-A03B-4F835A5746DE}"/>
                </a:ext>
              </a:extLst>
            </p:cNvPr>
            <p:cNvSpPr/>
            <p:nvPr/>
          </p:nvSpPr>
          <p:spPr>
            <a:xfrm rot="2700000">
              <a:off x="10800166" y="7555988"/>
              <a:ext cx="2775292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xmlns="" id="{03D871D1-A11A-48FB-82A8-8D61AB5CB85C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Заголовок раздела 01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 rtl="0"/>
            <a:r>
              <a:rPr lang="ru-RU" noProof="0" smtClean="0"/>
              <a:t>Образец текста</a:t>
            </a:r>
          </a:p>
        </p:txBody>
      </p:sp>
      <p:sp>
        <p:nvSpPr>
          <p:cNvPr id="35" name="Номер слайда 4">
            <a:extLst>
              <a:ext uri="{FF2B5EF4-FFF2-40B4-BE49-F238E27FC236}">
                <a16:creationId xmlns:a16="http://schemas.microsoft.com/office/drawing/2014/main" xmlns="" id="{6F73F836-940E-4B65-A29C-D0869263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1147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цита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4" name="Полилиния: Фигура 33">
            <a:extLst>
              <a:ext uri="{FF2B5EF4-FFF2-40B4-BE49-F238E27FC236}">
                <a16:creationId xmlns:a16="http://schemas.microsoft.com/office/drawing/2014/main" xmlns="" id="{0C3CC1C9-1FA0-4FE4-8984-4A8B3728D674}"/>
              </a:ext>
            </a:extLst>
          </p:cNvPr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4" name="Полилиния: Фигура 23">
            <a:extLst>
              <a:ext uri="{FF2B5EF4-FFF2-40B4-BE49-F238E27FC236}">
                <a16:creationId xmlns:a16="http://schemas.microsoft.com/office/drawing/2014/main" xmlns="" id="{8E049265-431E-48DE-B7F7-4959930171DC}"/>
              </a:ext>
            </a:extLst>
          </p:cNvPr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5" name="Полилиния: Фигура 24">
            <a:extLst>
              <a:ext uri="{FF2B5EF4-FFF2-40B4-BE49-F238E27FC236}">
                <a16:creationId xmlns:a16="http://schemas.microsoft.com/office/drawing/2014/main" xmlns="" id="{173E5F2D-1F8E-4DCC-857F-932C6C6539BB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ECB4C115-EFF9-405C-98BE-F4077B9730D0}"/>
              </a:ext>
            </a:extLst>
          </p:cNvPr>
          <p:cNvSpPr/>
          <p:nvPr userDrawn="1"/>
        </p:nvSpPr>
        <p:spPr>
          <a:xfrm>
            <a:off x="533399" y="914400"/>
            <a:ext cx="1944914" cy="19449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76200">
            <a:solidFill>
              <a:schemeClr val="accent1"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xmlns="" id="{C9A300DD-BB54-44ED-A7E4-01CD41EC930F}"/>
              </a:ext>
            </a:extLst>
          </p:cNvPr>
          <p:cNvSpPr txBox="1">
            <a:spLocks/>
          </p:cNvSpPr>
          <p:nvPr userDrawn="1"/>
        </p:nvSpPr>
        <p:spPr>
          <a:xfrm>
            <a:off x="956993" y="923305"/>
            <a:ext cx="1005115" cy="28593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3600" b="0" i="0" kern="120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ctr" rtl="0"/>
            <a:r>
              <a:rPr lang="ru-RU" sz="18400" noProof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"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399" y="3200400"/>
            <a:ext cx="7551057" cy="285931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defRPr lang="en-GB" sz="3200" b="0" i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Цитата</a:t>
            </a:r>
          </a:p>
        </p:txBody>
      </p:sp>
      <p:sp>
        <p:nvSpPr>
          <p:cNvPr id="19" name="Номер слайда 4">
            <a:extLst>
              <a:ext uri="{FF2B5EF4-FFF2-40B4-BE49-F238E27FC236}">
                <a16:creationId xmlns:a16="http://schemas.microsoft.com/office/drawing/2014/main" xmlns="" id="{A4E6C1FF-5925-42B3-B7F9-0A0031BD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5316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текст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xmlns="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xmlns="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 rtl="0"/>
              <a:t>‹#›</a:t>
            </a:fld>
            <a:endParaRPr lang="ru-RU" noProof="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xmlns="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xmlns="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3" name="Текст 22">
            <a:extLst>
              <a:ext uri="{FF2B5EF4-FFF2-40B4-BE49-F238E27FC236}">
                <a16:creationId xmlns:a16="http://schemas.microsoft.com/office/drawing/2014/main" xmlns="" id="{03618670-D1E4-466C-BDB5-FC890AC314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00" y="1625385"/>
            <a:ext cx="6718300" cy="4093243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2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4574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xmlns="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xmlns="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xmlns="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xmlns="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xmlns="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xmlns="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Прямоугольник: Усеченный угол 18">
              <a:extLst>
                <a:ext uri="{FF2B5EF4-FFF2-40B4-BE49-F238E27FC236}">
                  <a16:creationId xmlns:a16="http://schemas.microsoft.com/office/drawing/2014/main" xmlns="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ru-RU" noProof="0"/>
            </a:p>
          </p:txBody>
        </p:sp>
        <p:sp>
          <p:nvSpPr>
            <p:cNvPr id="3" name="Прямоугольник: Усеченный угол 2">
              <a:extLst>
                <a:ext uri="{FF2B5EF4-FFF2-40B4-BE49-F238E27FC236}">
                  <a16:creationId xmlns:a16="http://schemas.microsoft.com/office/drawing/2014/main" xmlns="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4" name="Полилиния: Фигура 23">
            <a:extLst>
              <a:ext uri="{FF2B5EF4-FFF2-40B4-BE49-F238E27FC236}">
                <a16:creationId xmlns:a16="http://schemas.microsoft.com/office/drawing/2014/main" xmlns="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7370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xmlns="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xmlns="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xmlns="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xmlns="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xmlns="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xmlns="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Прямоугольник: Усеченный угол 18">
              <a:extLst>
                <a:ext uri="{FF2B5EF4-FFF2-40B4-BE49-F238E27FC236}">
                  <a16:creationId xmlns:a16="http://schemas.microsoft.com/office/drawing/2014/main" xmlns="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ru-RU" noProof="0"/>
            </a:p>
          </p:txBody>
        </p:sp>
        <p:sp>
          <p:nvSpPr>
            <p:cNvPr id="3" name="Прямоугольник: Усеченный угол 2">
              <a:extLst>
                <a:ext uri="{FF2B5EF4-FFF2-40B4-BE49-F238E27FC236}">
                  <a16:creationId xmlns:a16="http://schemas.microsoft.com/office/drawing/2014/main" xmlns="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4" name="Полилиния: Фигура 23">
            <a:extLst>
              <a:ext uri="{FF2B5EF4-FFF2-40B4-BE49-F238E27FC236}">
                <a16:creationId xmlns:a16="http://schemas.microsoft.com/office/drawing/2014/main" xmlns="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xmlns="" id="{0103A49C-32FF-49E6-86F3-FC2E19517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65" y="1825625"/>
            <a:ext cx="11215235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36708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xmlns="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xmlns="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xmlns="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xmlns="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xmlns="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xmlns="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Прямоугольник: Усеченный угол 18">
              <a:extLst>
                <a:ext uri="{FF2B5EF4-FFF2-40B4-BE49-F238E27FC236}">
                  <a16:creationId xmlns:a16="http://schemas.microsoft.com/office/drawing/2014/main" xmlns="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ru-RU" noProof="0"/>
            </a:p>
          </p:txBody>
        </p:sp>
        <p:sp>
          <p:nvSpPr>
            <p:cNvPr id="3" name="Прямоугольник: Усеченный угол 2">
              <a:extLst>
                <a:ext uri="{FF2B5EF4-FFF2-40B4-BE49-F238E27FC236}">
                  <a16:creationId xmlns:a16="http://schemas.microsoft.com/office/drawing/2014/main" xmlns="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4" name="Полилиния: Фигура 23">
            <a:extLst>
              <a:ext uri="{FF2B5EF4-FFF2-40B4-BE49-F238E27FC236}">
                <a16:creationId xmlns:a16="http://schemas.microsoft.com/office/drawing/2014/main" xmlns="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xmlns="" id="{7FA80A70-18DE-4DB9-9982-BA75BE54C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00" y="1681163"/>
            <a:ext cx="5157787" cy="823912"/>
          </a:xfrm>
        </p:spPr>
        <p:txBody>
          <a:bodyPr rtlCol="0"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6" name="Текст 4">
            <a:extLst>
              <a:ext uri="{FF2B5EF4-FFF2-40B4-BE49-F238E27FC236}">
                <a16:creationId xmlns:a16="http://schemas.microsoft.com/office/drawing/2014/main" xmlns="" id="{2801C0EF-C078-44B0-AD01-4850E9A65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0812" y="1681163"/>
            <a:ext cx="5157788" cy="823912"/>
          </a:xfrm>
        </p:spPr>
        <p:txBody>
          <a:bodyPr rtlCol="0"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7" name="Объект 3">
            <a:extLst>
              <a:ext uri="{FF2B5EF4-FFF2-40B4-BE49-F238E27FC236}">
                <a16:creationId xmlns:a16="http://schemas.microsoft.com/office/drawing/2014/main" xmlns="" id="{7C9DED91-45F6-4308-A085-1EFACA646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500" y="2505075"/>
            <a:ext cx="5157787" cy="3684588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8" name="Объект 5">
            <a:extLst>
              <a:ext uri="{FF2B5EF4-FFF2-40B4-BE49-F238E27FC236}">
                <a16:creationId xmlns:a16="http://schemas.microsoft.com/office/drawing/2014/main" xmlns="" id="{0574B5E7-B666-439B-9278-67BE1EA6EB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75412" y="2505075"/>
            <a:ext cx="5183188" cy="3684588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19167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типа содержимого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xmlns="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xmlns="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xmlns="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xmlns="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xmlns="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xmlns="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Прямоугольник: Усеченный угол 18">
              <a:extLst>
                <a:ext uri="{FF2B5EF4-FFF2-40B4-BE49-F238E27FC236}">
                  <a16:creationId xmlns:a16="http://schemas.microsoft.com/office/drawing/2014/main" xmlns="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ru-RU" noProof="0"/>
            </a:p>
          </p:txBody>
        </p:sp>
        <p:sp>
          <p:nvSpPr>
            <p:cNvPr id="3" name="Прямоугольник: Усеченный угол 2">
              <a:extLst>
                <a:ext uri="{FF2B5EF4-FFF2-40B4-BE49-F238E27FC236}">
                  <a16:creationId xmlns:a16="http://schemas.microsoft.com/office/drawing/2014/main" xmlns="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4" name="Полилиния: Фигура 23">
            <a:extLst>
              <a:ext uri="{FF2B5EF4-FFF2-40B4-BE49-F238E27FC236}">
                <a16:creationId xmlns:a16="http://schemas.microsoft.com/office/drawing/2014/main" xmlns="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xmlns="" id="{FE796BFF-6E5F-4DE7-B193-F501FC094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365" y="1517715"/>
            <a:ext cx="5184437" cy="4659248"/>
          </a:xfrm>
        </p:spPr>
        <p:txBody>
          <a:bodyPr rtlCol="0"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1" name="Объект 3">
            <a:extLst>
              <a:ext uri="{FF2B5EF4-FFF2-40B4-BE49-F238E27FC236}">
                <a16:creationId xmlns:a16="http://schemas.microsoft.com/office/drawing/2014/main" xmlns="" id="{78622754-CA4D-4C27-A37F-B26E7B4C9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4163" y="1517715"/>
            <a:ext cx="5184437" cy="4659248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9959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1B0E15-6FC5-434E-8780-B186D9DB0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20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9C7B128-34F3-405C-B601-8BAFDB434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820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F5A7754-E8C7-438B-922D-9027C6CF5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500" y="6356350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CDDDB7D-9189-9548-A2B9-81DC62C3C1A3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" name="Полилиния: Фигура 9">
            <a:extLst>
              <a:ext uri="{FF2B5EF4-FFF2-40B4-BE49-F238E27FC236}">
                <a16:creationId xmlns:a16="http://schemas.microsoft.com/office/drawing/2014/main" xmlns="" id="{096D8877-6B4A-4540-8927-767DD7401718}"/>
              </a:ext>
            </a:extLst>
          </p:cNvPr>
          <p:cNvSpPr/>
          <p:nvPr/>
        </p:nvSpPr>
        <p:spPr>
          <a:xfrm>
            <a:off x="0" y="1"/>
            <a:ext cx="12192001" cy="6857999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17">
            <a:extLst>
              <a:ext uri="{FF2B5EF4-FFF2-40B4-BE49-F238E27FC236}">
                <a16:creationId xmlns:a16="http://schemas.microsoft.com/office/drawing/2014/main" xmlns="" id="{5AF2E123-FE0F-8541-8E36-5030C450AA7E}"/>
              </a:ext>
            </a:extLst>
          </p:cNvPr>
          <p:cNvSpPr/>
          <p:nvPr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9" name="Полилиния: фигура 11">
            <a:extLst>
              <a:ext uri="{FF2B5EF4-FFF2-40B4-BE49-F238E27FC236}">
                <a16:creationId xmlns:a16="http://schemas.microsoft.com/office/drawing/2014/main" xmlns="" id="{E5519D99-3B68-924A-9CD0-14B911711CA8}"/>
              </a:ext>
            </a:extLst>
          </p:cNvPr>
          <p:cNvSpPr/>
          <p:nvPr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олилиния: Фигура 7">
            <a:extLst>
              <a:ext uri="{FF2B5EF4-FFF2-40B4-BE49-F238E27FC236}">
                <a16:creationId xmlns:a16="http://schemas.microsoft.com/office/drawing/2014/main" xmlns="" id="{A09E21A9-FBEF-144C-A152-FE484F3C55C1}"/>
              </a:ext>
            </a:extLst>
          </p:cNvPr>
          <p:cNvSpPr/>
          <p:nvPr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70C7F2CB-A8CE-1545-A08D-93592C4BAEEA}"/>
              </a:ext>
            </a:extLst>
          </p:cNvPr>
          <p:cNvSpPr txBox="1">
            <a:spLocks/>
          </p:cNvSpPr>
          <p:nvPr/>
        </p:nvSpPr>
        <p:spPr>
          <a:xfrm>
            <a:off x="444500" y="542925"/>
            <a:ext cx="11214100" cy="5355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spc="-70" baseline="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>
                <a:latin typeface="+mj-lt"/>
              </a:rPr>
              <a:t>Образец заголовка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7068FCE4-1B47-3C4B-B091-013120A97D09}"/>
              </a:ext>
            </a:extLst>
          </p:cNvPr>
          <p:cNvGrpSpPr/>
          <p:nvPr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3" name="Полилиния: Фигура 15">
              <a:extLst>
                <a:ext uri="{FF2B5EF4-FFF2-40B4-BE49-F238E27FC236}">
                  <a16:creationId xmlns:a16="http://schemas.microsoft.com/office/drawing/2014/main" xmlns="" id="{FEC3FDE7-F27E-5E4E-8752-287CAB7792D4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4" name="Полилиния: Фигура 16">
              <a:extLst>
                <a:ext uri="{FF2B5EF4-FFF2-40B4-BE49-F238E27FC236}">
                  <a16:creationId xmlns:a16="http://schemas.microsoft.com/office/drawing/2014/main" xmlns="" id="{81C902DB-0D21-5044-82B6-9E7A70A1BF62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BE1E08A0-195D-694F-947B-986A76FBB93E}"/>
              </a:ext>
            </a:extLst>
          </p:cNvPr>
          <p:cNvGrpSpPr/>
          <p:nvPr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6" name="Прямоугольник: Усеченный угол 18">
              <a:extLst>
                <a:ext uri="{FF2B5EF4-FFF2-40B4-BE49-F238E27FC236}">
                  <a16:creationId xmlns:a16="http://schemas.microsoft.com/office/drawing/2014/main" xmlns="" id="{ED5DFFCD-1EE3-E64E-B51F-BD7D72413E0B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chemeClr val="accent5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ru-RU" noProof="0"/>
            </a:p>
          </p:txBody>
        </p:sp>
        <p:sp>
          <p:nvSpPr>
            <p:cNvPr id="17" name="Прямоугольник: Усеченный угол 2">
              <a:extLst>
                <a:ext uri="{FF2B5EF4-FFF2-40B4-BE49-F238E27FC236}">
                  <a16:creationId xmlns:a16="http://schemas.microsoft.com/office/drawing/2014/main" xmlns="" id="{C12DB3CA-8E64-AA43-BFBE-A2CA9A816DBE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8" name="Полилиния: Фигура 23">
            <a:extLst>
              <a:ext uri="{FF2B5EF4-FFF2-40B4-BE49-F238E27FC236}">
                <a16:creationId xmlns:a16="http://schemas.microsoft.com/office/drawing/2014/main" xmlns="" id="{A587DEFD-D470-4142-8E0D-A71DDB147C92}"/>
              </a:ext>
            </a:extLst>
          </p:cNvPr>
          <p:cNvSpPr/>
          <p:nvPr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9" name="Номер слайда 4">
            <a:extLst>
              <a:ext uri="{FF2B5EF4-FFF2-40B4-BE49-F238E27FC236}">
                <a16:creationId xmlns:a16="http://schemas.microsoft.com/office/drawing/2014/main" xmlns="" id="{7D9BF857-7910-734D-A217-5E3344220AA2}"/>
              </a:ext>
            </a:extLst>
          </p:cNvPr>
          <p:cNvSpPr txBox="1">
            <a:spLocks/>
          </p:cNvSpPr>
          <p:nvPr/>
        </p:nvSpPr>
        <p:spPr>
          <a:xfrm>
            <a:off x="11252200" y="6315075"/>
            <a:ext cx="406400" cy="365125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Trade Gothic LT Pro" panose="020B05030403030200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C263D6C4-4840-40CC-AC84-17E24B3B7BDE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6609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6" r:id="rId4"/>
    <p:sldLayoutId id="2147483654" r:id="rId5"/>
    <p:sldLayoutId id="2147483661" r:id="rId6"/>
    <p:sldLayoutId id="2147483674" r:id="rId7"/>
    <p:sldLayoutId id="2147483665" r:id="rId8"/>
    <p:sldLayoutId id="2147483673" r:id="rId9"/>
    <p:sldLayoutId id="2147483662" r:id="rId10"/>
    <p:sldLayoutId id="2147483663" r:id="rId11"/>
    <p:sldLayoutId id="2147483664" r:id="rId12"/>
    <p:sldLayoutId id="2147483675" r:id="rId13"/>
    <p:sldLayoutId id="2147483676" r:id="rId14"/>
    <p:sldLayoutId id="2147483672" r:id="rId15"/>
    <p:sldLayoutId id="2147483667" r:id="rId16"/>
    <p:sldLayoutId id="2147483668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36" userDrawn="1">
          <p15:clr>
            <a:srgbClr val="F26B43"/>
          </p15:clr>
        </p15:guide>
        <p15:guide id="4" orient="horz" pos="336" userDrawn="1">
          <p15:clr>
            <a:srgbClr val="F26B43"/>
          </p15:clr>
        </p15:guide>
        <p15:guide id="5" pos="7344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2BE5BF-9922-45FB-8F3F-4446D40A0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3055" y="1661436"/>
            <a:ext cx="10446327" cy="2591908"/>
          </a:xfrm>
        </p:spPr>
        <p:txBody>
          <a:bodyPr rtlCol="0"/>
          <a:lstStyle/>
          <a:p>
            <a:pPr algn="ctr" rtl="0"/>
            <a:r>
              <a:rPr lang="ru-RU" dirty="0" smtClean="0"/>
              <a:t>Геометрические тела и их изображение,</a:t>
            </a:r>
            <a:br>
              <a:rPr lang="ru-RU" dirty="0" smtClean="0"/>
            </a:br>
            <a:r>
              <a:rPr lang="ru-RU" dirty="0" smtClean="0"/>
              <a:t>5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693459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BE9800F6-D571-48C4-8466-12AA1ADB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263D6C4-4840-40CC-AC84-17E24B3B7BDE}" type="slidenum">
              <a:rPr lang="ru-RU" smtClean="0"/>
              <a:pPr rtl="0"/>
              <a:t>10</a:t>
            </a:fld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998683" y="277091"/>
            <a:ext cx="9087427" cy="1893669"/>
          </a:xfrm>
        </p:spPr>
        <p:txBody>
          <a:bodyPr/>
          <a:lstStyle/>
          <a:p>
            <a:pPr algn="ctr">
              <a:buNone/>
            </a:pPr>
            <a:r>
              <a:rPr lang="ru-RU" sz="3200" b="1" dirty="0" smtClean="0"/>
              <a:t>Задание 2. Постройте в тетради произвольно шар, цилиндр, конус</a:t>
            </a:r>
            <a:endParaRPr lang="ru-RU" sz="3200" b="1" dirty="0"/>
          </a:p>
        </p:txBody>
      </p:sp>
      <p:pic>
        <p:nvPicPr>
          <p:cNvPr id="61442" name="Picture 2" descr="https://ds02.infourok.ru/uploads/ex/02a0/0001140f-d06fc361/img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5164" y="1313369"/>
            <a:ext cx="7121235" cy="53409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348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BE9800F6-D571-48C4-8466-12AA1ADB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263D6C4-4840-40CC-AC84-17E24B3B7BDE}" type="slidenum">
              <a:rPr lang="ru-RU" smtClean="0"/>
              <a:pPr rtl="0"/>
              <a:t>11</a:t>
            </a:fld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998683" y="277091"/>
            <a:ext cx="9087427" cy="1893669"/>
          </a:xfrm>
        </p:spPr>
        <p:txBody>
          <a:bodyPr/>
          <a:lstStyle/>
          <a:p>
            <a:pPr algn="ctr">
              <a:buNone/>
            </a:pPr>
            <a:r>
              <a:rPr lang="ru-RU" sz="3200" b="1" dirty="0" smtClean="0"/>
              <a:t>Задание 3. Найдите и назовите те тела, которые являются многогранниками</a:t>
            </a:r>
            <a:endParaRPr lang="ru-RU" sz="3200" b="1" dirty="0"/>
          </a:p>
        </p:txBody>
      </p:sp>
      <p:pic>
        <p:nvPicPr>
          <p:cNvPr id="67586" name="Picture 2" descr="http://900igr.net/up/datas/115541/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4218" y="1427019"/>
            <a:ext cx="7259781" cy="51261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348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E3BD8413-C238-49D7-A4E1-E8FEF1811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3" y="2556163"/>
            <a:ext cx="9364841" cy="859055"/>
          </a:xfrm>
        </p:spPr>
        <p:txBody>
          <a:bodyPr rtlCol="0">
            <a:noAutofit/>
          </a:bodyPr>
          <a:lstStyle/>
          <a:p>
            <a:pPr algn="ctr" rtl="0"/>
            <a:r>
              <a:rPr lang="ru-RU" sz="4000" dirty="0" smtClean="0"/>
              <a:t>Нас окружают множество предметов. Они отличаются формой, размерами, материалом, из которого изготовлены, окраской и другими качествами</a:t>
            </a:r>
            <a:endParaRPr lang="ru-RU" sz="40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0B24BF10-2B55-43AB-9F77-F1A141038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263D6C4-4840-40CC-AC84-17E24B3B7BDE}" type="slidenum">
              <a:rPr lang="ru-RU" smtClean="0"/>
              <a:pPr rtl="0"/>
              <a:t>2</a:t>
            </a:fld>
            <a:endParaRPr lang="ru-RU"/>
          </a:p>
        </p:txBody>
      </p:sp>
      <p:pic>
        <p:nvPicPr>
          <p:cNvPr id="26626" name="Picture 2" descr="https://avatars.mds.yandex.net/get-pdb/2449779/be829e5f-cf84-42d6-96f5-983a422aa42f/s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57055" y="3495041"/>
            <a:ext cx="5403272" cy="31023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279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8B065C75-272B-4BB5-BA23-D80E865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263D6C4-4840-40CC-AC84-17E24B3B7BDE}" type="slidenum">
              <a:rPr lang="ru-RU" smtClean="0"/>
              <a:pPr rtl="0"/>
              <a:t>3</a:t>
            </a:fld>
            <a:endParaRPr lang="ru-RU"/>
          </a:p>
        </p:txBody>
      </p:sp>
      <p:pic>
        <p:nvPicPr>
          <p:cNvPr id="24578" name="Picture 2" descr="https://fs01.urokimatematiki.ru/e/001df5-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398" y="364765"/>
            <a:ext cx="8232775" cy="61745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982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E3BD8413-C238-49D7-A4E1-E8FEF1811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376" y="893616"/>
            <a:ext cx="9364841" cy="859055"/>
          </a:xfrm>
        </p:spPr>
        <p:txBody>
          <a:bodyPr rtlCol="0">
            <a:noAutofit/>
          </a:bodyPr>
          <a:lstStyle/>
          <a:p>
            <a:pPr algn="ctr" rtl="0"/>
            <a:r>
              <a:rPr lang="ru-RU" sz="4000" dirty="0" smtClean="0"/>
              <a:t>Многообразие геометрических тел вокруг нас</a:t>
            </a:r>
            <a:endParaRPr lang="ru-RU" sz="40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0B24BF10-2B55-43AB-9F77-F1A141038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263D6C4-4840-40CC-AC84-17E24B3B7BDE}" type="slidenum">
              <a:rPr lang="ru-RU" smtClean="0"/>
              <a:pPr rtl="0"/>
              <a:t>4</a:t>
            </a:fld>
            <a:endParaRPr lang="ru-RU"/>
          </a:p>
        </p:txBody>
      </p:sp>
      <p:pic>
        <p:nvPicPr>
          <p:cNvPr id="63490" name="Picture 2" descr="https://avatars.mds.yandex.net/get-pdb/1801789/d9d9dc02-2272-4cae-996e-ec7b2c50e2aa/s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758" y="1856509"/>
            <a:ext cx="3505200" cy="3505200"/>
          </a:xfrm>
          <a:prstGeom prst="rect">
            <a:avLst/>
          </a:prstGeom>
          <a:noFill/>
        </p:spPr>
      </p:pic>
      <p:pic>
        <p:nvPicPr>
          <p:cNvPr id="63492" name="Picture 4" descr="https://www.ikea.com/PIAimages/0640879_PE700125_S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0110" y="1828800"/>
            <a:ext cx="3536372" cy="3536372"/>
          </a:xfrm>
          <a:prstGeom prst="rect">
            <a:avLst/>
          </a:prstGeom>
          <a:noFill/>
        </p:spPr>
      </p:pic>
      <p:pic>
        <p:nvPicPr>
          <p:cNvPr id="63494" name="Picture 6" descr="https://images.ru.prom.st/549117552_w640_h640_akvarelnye-karandashi-fab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68647" y="1801091"/>
            <a:ext cx="3588327" cy="3588327"/>
          </a:xfrm>
          <a:prstGeom prst="rect">
            <a:avLst/>
          </a:prstGeom>
          <a:noFill/>
        </p:spPr>
      </p:pic>
      <p:sp>
        <p:nvSpPr>
          <p:cNvPr id="8" name="Заголовок 3">
            <a:extLst>
              <a:ext uri="{FF2B5EF4-FFF2-40B4-BE49-F238E27FC236}">
                <a16:creationId xmlns:a16="http://schemas.microsoft.com/office/drawing/2014/main" xmlns="" id="{E3BD8413-C238-49D7-A4E1-E8FEF1811A0E}"/>
              </a:ext>
            </a:extLst>
          </p:cNvPr>
          <p:cNvSpPr txBox="1">
            <a:spLocks/>
          </p:cNvSpPr>
          <p:nvPr/>
        </p:nvSpPr>
        <p:spPr>
          <a:xfrm>
            <a:off x="1386284" y="5756561"/>
            <a:ext cx="9364841" cy="8590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Приведите свои примеры геометрических тел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0279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8B065C75-272B-4BB5-BA23-D80E865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263D6C4-4840-40CC-AC84-17E24B3B7BDE}" type="slidenum">
              <a:rPr lang="ru-RU" smtClean="0"/>
              <a:pPr rtl="0"/>
              <a:t>5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E3BD8413-C238-49D7-A4E1-E8FEF1811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376" y="2057398"/>
            <a:ext cx="9364841" cy="859055"/>
          </a:xfrm>
        </p:spPr>
        <p:txBody>
          <a:bodyPr rtlCol="0">
            <a:noAutofit/>
          </a:bodyPr>
          <a:lstStyle/>
          <a:p>
            <a:pPr algn="ctr" rtl="0"/>
            <a:r>
              <a:rPr lang="ru-RU" sz="4000" dirty="0" smtClean="0"/>
              <a:t>Поверхность каждого геометрического тела разбивает пространство на внутреннюю и внешнюю области. Границей этих областей служит поверхность тела</a:t>
            </a:r>
            <a:endParaRPr lang="ru-RU" sz="4000" dirty="0"/>
          </a:p>
        </p:txBody>
      </p:sp>
      <p:pic>
        <p:nvPicPr>
          <p:cNvPr id="65538" name="Picture 2" descr="https://cdn2.static1-sima-land.com/items/939751/0/700-n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6037" y="2923309"/>
            <a:ext cx="3740727" cy="37407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982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BE9800F6-D571-48C4-8466-12AA1ADB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263D6C4-4840-40CC-AC84-17E24B3B7BDE}" type="slidenum">
              <a:rPr lang="ru-RU" smtClean="0"/>
              <a:pPr rtl="0"/>
              <a:t>6</a:t>
            </a:fld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652318" y="433894"/>
            <a:ext cx="9087427" cy="1893669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/>
              <a:t>   </a:t>
            </a:r>
            <a:r>
              <a:rPr lang="ru-RU" sz="3200" b="1" dirty="0" smtClean="0"/>
              <a:t>Среди множества геометрических тел есть большая группа </a:t>
            </a:r>
            <a:r>
              <a:rPr lang="ru-RU" sz="3200" b="1" i="1" dirty="0" smtClean="0"/>
              <a:t>многогранников </a:t>
            </a:r>
            <a:endParaRPr lang="ru-RU" sz="3200" b="1" i="1" dirty="0"/>
          </a:p>
        </p:txBody>
      </p:sp>
      <p:pic>
        <p:nvPicPr>
          <p:cNvPr id="22530" name="Picture 2" descr="https://vmasshtabe.ru/wp-content/uploads/2016/07/413639-vms-Sbor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551" y="1717964"/>
            <a:ext cx="10393940" cy="46727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348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E3BD8413-C238-49D7-A4E1-E8FEF1811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611" y="4814454"/>
            <a:ext cx="9364841" cy="859055"/>
          </a:xfrm>
        </p:spPr>
        <p:txBody>
          <a:bodyPr rtlCol="0">
            <a:noAutofit/>
          </a:bodyPr>
          <a:lstStyle/>
          <a:p>
            <a:pPr algn="ctr" rtl="0"/>
            <a:r>
              <a:rPr lang="ru-RU" sz="4000" dirty="0" smtClean="0"/>
              <a:t>Поверхность любого многогранника состоит из многоугольников. Каждый из этих многоугольников называют </a:t>
            </a:r>
            <a:r>
              <a:rPr lang="ru-RU" sz="4000" i="1" dirty="0" smtClean="0">
                <a:solidFill>
                  <a:schemeClr val="tx1"/>
                </a:solidFill>
              </a:rPr>
              <a:t>гранью</a:t>
            </a:r>
            <a:r>
              <a:rPr lang="ru-RU" sz="4000" dirty="0" smtClean="0"/>
              <a:t> многогранника, вершины этих многоугольников являются </a:t>
            </a:r>
            <a:r>
              <a:rPr lang="ru-RU" sz="4000" i="1" dirty="0" smtClean="0">
                <a:solidFill>
                  <a:schemeClr val="tx1"/>
                </a:solidFill>
              </a:rPr>
              <a:t>вершинами</a:t>
            </a:r>
            <a:r>
              <a:rPr lang="ru-RU" sz="4000" dirty="0" smtClean="0"/>
              <a:t> многогранников, а стороны –</a:t>
            </a:r>
            <a:r>
              <a:rPr lang="ru-RU" sz="4000" i="1" dirty="0" smtClean="0">
                <a:solidFill>
                  <a:schemeClr val="tx1"/>
                </a:solidFill>
              </a:rPr>
              <a:t>ребрами</a:t>
            </a:r>
            <a:r>
              <a:rPr lang="ru-RU" sz="4000" i="1" dirty="0" smtClean="0"/>
              <a:t> </a:t>
            </a:r>
            <a:r>
              <a:rPr lang="ru-RU" sz="4000" dirty="0" smtClean="0"/>
              <a:t>многогранника</a:t>
            </a:r>
            <a:endParaRPr lang="ru-RU" sz="40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0B24BF10-2B55-43AB-9F77-F1A141038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263D6C4-4840-40CC-AC84-17E24B3B7BDE}" type="slidenum">
              <a:rPr lang="ru-RU" smtClean="0"/>
              <a:pPr rtl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79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BE9800F6-D571-48C4-8466-12AA1ADB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263D6C4-4840-40CC-AC84-17E24B3B7BDE}" type="slidenum">
              <a:rPr lang="ru-RU" smtClean="0"/>
              <a:pPr rtl="0"/>
              <a:t>8</a:t>
            </a:fld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984827" y="364621"/>
            <a:ext cx="9087427" cy="1893669"/>
          </a:xfrm>
        </p:spPr>
        <p:txBody>
          <a:bodyPr/>
          <a:lstStyle/>
          <a:p>
            <a:pPr algn="ctr">
              <a:buNone/>
            </a:pPr>
            <a:r>
              <a:rPr lang="ru-RU" sz="3200" b="1" dirty="0" smtClean="0"/>
              <a:t>Изображение пространственных тел, перспектива</a:t>
            </a:r>
            <a:endParaRPr lang="ru-RU" sz="3200" b="1" dirty="0"/>
          </a:p>
        </p:txBody>
      </p:sp>
      <p:pic>
        <p:nvPicPr>
          <p:cNvPr id="51202" name="Picture 2" descr="https://fsd.kopilkaurokov.ru/up/html/2018/05/30/k_5b0f0d513f7a5/471666_3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550" y="1870364"/>
            <a:ext cx="11351095" cy="43364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348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BE9800F6-D571-48C4-8466-12AA1ADB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263D6C4-4840-40CC-AC84-17E24B3B7BDE}" type="slidenum">
              <a:rPr lang="ru-RU" smtClean="0"/>
              <a:pPr rtl="0"/>
              <a:t>9</a:t>
            </a:fld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1012537" y="193963"/>
            <a:ext cx="9087427" cy="1893669"/>
          </a:xfrm>
        </p:spPr>
        <p:txBody>
          <a:bodyPr/>
          <a:lstStyle/>
          <a:p>
            <a:pPr algn="ctr">
              <a:buNone/>
            </a:pPr>
            <a:r>
              <a:rPr lang="ru-RU" sz="3200" b="1" dirty="0" smtClean="0"/>
              <a:t>Задание 1. Начертите фигуры по клеткам в тетрадь. Назовите их</a:t>
            </a:r>
            <a:endParaRPr lang="ru-RU" sz="3200" b="1" dirty="0"/>
          </a:p>
        </p:txBody>
      </p:sp>
      <p:pic>
        <p:nvPicPr>
          <p:cNvPr id="59396" name="Picture 4" descr="http://900igr.net/up/datai/123442/0014-014-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34" y="2202873"/>
            <a:ext cx="4527711" cy="3741161"/>
          </a:xfrm>
          <a:prstGeom prst="rect">
            <a:avLst/>
          </a:prstGeom>
          <a:noFill/>
        </p:spPr>
      </p:pic>
      <p:sp>
        <p:nvSpPr>
          <p:cNvPr id="8" name="Текст 5"/>
          <p:cNvSpPr txBox="1">
            <a:spLocks/>
          </p:cNvSpPr>
          <p:nvPr/>
        </p:nvSpPr>
        <p:spPr>
          <a:xfrm>
            <a:off x="1289628" y="1496292"/>
            <a:ext cx="2977572" cy="775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Фигура 1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Текст 5"/>
          <p:cNvSpPr txBox="1">
            <a:spLocks/>
          </p:cNvSpPr>
          <p:nvPr/>
        </p:nvSpPr>
        <p:spPr>
          <a:xfrm>
            <a:off x="6720610" y="1468582"/>
            <a:ext cx="2977572" cy="775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Фигура 2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59398" name="Picture 6" descr="http://900igr.net/up/datai/123442/0023-020-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0738" y="2190028"/>
            <a:ext cx="4638097" cy="38284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348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f66687569">
  <a:themeElements>
    <a:clrScheme name="Custom 12">
      <a:dk1>
        <a:srgbClr val="000000"/>
      </a:dk1>
      <a:lt1>
        <a:srgbClr val="FFFFFF"/>
      </a:lt1>
      <a:dk2>
        <a:srgbClr val="6D6E71"/>
      </a:dk2>
      <a:lt2>
        <a:srgbClr val="58595B"/>
      </a:lt2>
      <a:accent1>
        <a:srgbClr val="0065A4"/>
      </a:accent1>
      <a:accent2>
        <a:srgbClr val="47C3D3"/>
      </a:accent2>
      <a:accent3>
        <a:srgbClr val="8F2D63"/>
      </a:accent3>
      <a:accent4>
        <a:srgbClr val="1A6871"/>
      </a:accent4>
      <a:accent5>
        <a:srgbClr val="0C4360"/>
      </a:accent5>
      <a:accent6>
        <a:srgbClr val="F47735"/>
      </a:accent6>
      <a:hlink>
        <a:srgbClr val="00559A"/>
      </a:hlink>
      <a:folHlink>
        <a:srgbClr val="595851"/>
      </a:folHlink>
    </a:clrScheme>
    <a:fontScheme name="Custom 3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30677666_TF66687569" id="{8088A86A-5DE3-4754-A836-2A3C30D038B3}" vid="{7A96DF9F-A41C-4EE8-8C3F-8182B482B139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992231-163D-4428-A2B8-DA1FE0274129}">
  <ds:schemaRefs>
    <ds:schemaRef ds:uri="http://schemas.microsoft.com/office/2006/metadata/properties"/>
    <ds:schemaRef ds:uri="http://purl.org/dc/dcmitype/"/>
    <ds:schemaRef ds:uri="http://schemas.microsoft.com/sharepoint/v3"/>
    <ds:schemaRef ds:uri="http://purl.org/dc/elements/1.1/"/>
    <ds:schemaRef ds:uri="http://schemas.openxmlformats.org/package/2006/metadata/core-properties"/>
    <ds:schemaRef ds:uri="6dc4bcd6-49db-4c07-9060-8acfc67cef9f"/>
    <ds:schemaRef ds:uri="http://schemas.microsoft.com/office/2006/documentManagement/types"/>
    <ds:schemaRef ds:uri="http://schemas.microsoft.com/office/infopath/2007/PartnerControls"/>
    <ds:schemaRef ds:uri="http://purl.org/dc/terms/"/>
    <ds:schemaRef ds:uri="fb0879af-3eba-417a-a55a-ffe6dcd6ca7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A95DE24-D6C3-4A00-9085-D9594C193A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67ACAB-C3DC-429D-A23C-0723C084FE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tf66687569</Template>
  <TotalTime>0</TotalTime>
  <Words>157</Words>
  <Application>Microsoft Office PowerPoint</Application>
  <PresentationFormat>Произвольный</PresentationFormat>
  <Paragraphs>34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tf66687569</vt:lpstr>
      <vt:lpstr>Геометрические тела и их изображение, 5 класс</vt:lpstr>
      <vt:lpstr>Нас окружают множество предметов. Они отличаются формой, размерами, материалом, из которого изготовлены, окраской и другими качествами</vt:lpstr>
      <vt:lpstr>Презентация PowerPoint</vt:lpstr>
      <vt:lpstr>Многообразие геометрических тел вокруг нас</vt:lpstr>
      <vt:lpstr>Поверхность каждого геометрического тела разбивает пространство на внутреннюю и внешнюю области. Границей этих областей служит поверхность тела</vt:lpstr>
      <vt:lpstr>Презентация PowerPoint</vt:lpstr>
      <vt:lpstr>Поверхность любого многогранника состоит из многоугольников. Каждый из этих многоугольников называют гранью многогранника, вершины этих многоугольников являются вершинами многогранников, а стороны –ребрами многогранника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2020-04-03T14:09:53Z</dcterms:created>
  <dcterms:modified xsi:type="dcterms:W3CDTF">2020-04-20T07:52:54Z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