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2" r:id="rId3"/>
    <p:sldId id="265" r:id="rId4"/>
    <p:sldId id="266" r:id="rId5"/>
    <p:sldId id="267" r:id="rId6"/>
    <p:sldId id="259" r:id="rId7"/>
    <p:sldId id="268" r:id="rId8"/>
    <p:sldId id="257" r:id="rId9"/>
    <p:sldId id="274" r:id="rId10"/>
    <p:sldId id="260" r:id="rId11"/>
    <p:sldId id="264" r:id="rId12"/>
    <p:sldId id="272" r:id="rId13"/>
    <p:sldId id="270" r:id="rId14"/>
    <p:sldId id="271" r:id="rId15"/>
    <p:sldId id="258" r:id="rId16"/>
    <p:sldId id="263" r:id="rId17"/>
    <p:sldId id="273" r:id="rId1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3" autoAdjust="0"/>
    <p:restoredTop sz="94652" autoAdjust="0"/>
  </p:normalViewPr>
  <p:slideViewPr>
    <p:cSldViewPr>
      <p:cViewPr varScale="1">
        <p:scale>
          <a:sx n="106" d="100"/>
          <a:sy n="106" d="100"/>
        </p:scale>
        <p:origin x="-12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0760CE31-533B-48A5-9DFF-6A3D26DE227D}" type="datetimeFigureOut">
              <a:rPr lang="ru-RU"/>
              <a:pPr>
                <a:defRPr/>
              </a:pPr>
              <a:t>13.02.2018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A01DAFE-52AB-4342-9D17-255C2E3561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8FD78-264B-40D9-A3D7-3D2067BDB6C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118A9-A019-4A7F-A68D-E4A94FD1EC7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5BDB3-77C6-4DDA-B235-0A9CD489541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73913-97C7-4366-961B-3C241DE58F3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3B895-72C8-45FC-BA5F-855AF5AC8FA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E91F8-0E40-4B37-B25B-00D46B63459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FCA92-5EEF-4B05-A1A5-E2454FD2690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F6070-D3DB-4CBE-A027-FD53662983A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01AED-9AFF-4EC5-B8AC-C5FFF0AC686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E3B71-FBA9-4533-89D2-EBCD8E5BB0A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F7151-680D-4C37-B60F-8A264DFB32E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D9BB998-C326-4BA3-827D-C4659A744EC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wheel spokes="8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Regina%20Spektor%20-%20Blue%20Lips%20(Instrumental)%20%5bOfficial%5d.mp4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&#1083;&#1102;&#1073;&#1086;&#1074;&#1100;%202018\&#1052;&#1086;&#1077;&#1081;%20&#1076;&#1091;&#1096;&#1077;%20&#1087;&#1086;&#1082;&#1086;&#1103;%20&#1085;&#1077;&#1090;%20(&#1087;&#1077;&#1089;&#1085;&#1103;%20&#1080;&#1079;%20&#1082;&#1080;&#1085;&#1086;&#1092;&#1080;&#1083;&#1100;&#1084;&#1072;%20&#1057;&#1083;&#1091;&#1078;&#1077;&#1073;&#1085;&#1099;&#1081;%20&#1088;&#1086;&#1084;&#1072;&#1085;).avi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83;&#1102;&#1073;&#1086;&#1074;&#1100;%202018\muzyka-bez-slov-ochen-krasivaya-melodiya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83;&#1102;&#1073;&#1086;&#1074;&#1100;%202018\iowa%20&#1084;&#1080;&#1085;&#1091;&#1089;.mp3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611188" y="1989138"/>
            <a:ext cx="7772400" cy="1470025"/>
          </a:xfrm>
        </p:spPr>
        <p:txBody>
          <a:bodyPr/>
          <a:lstStyle/>
          <a:p>
            <a:pPr eaLnBrk="1" hangingPunct="1"/>
            <a:r>
              <a:rPr lang="ru-RU" sz="6000" i="1" smtClean="0">
                <a:solidFill>
                  <a:srgbClr val="C00000"/>
                </a:solidFill>
              </a:rPr>
              <a:t>Несчастной любви не бывает...</a:t>
            </a:r>
            <a:endParaRPr lang="es-ES" sz="6000" i="1" smtClean="0">
              <a:solidFill>
                <a:srgbClr val="C00000"/>
              </a:solidFill>
            </a:endParaRPr>
          </a:p>
        </p:txBody>
      </p:sp>
      <p:sp>
        <p:nvSpPr>
          <p:cNvPr id="14338" name="Rectangle 66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2708275"/>
            <a:ext cx="6400800" cy="17526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9296AB-0D08-4E8F-8AC4-3B985AB199B2}" type="slidenum">
              <a:rPr lang="es-ES" smtClean="0"/>
              <a:pPr/>
              <a:t>1</a:t>
            </a:fld>
            <a:endParaRPr lang="es-ES" dirty="0" smtClean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" descr="937815-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4C2558-FF9F-494F-B410-30A03C0701D1}" type="slidenum">
              <a:rPr lang="es-ES" smtClean="0"/>
              <a:pPr/>
              <a:t>10</a:t>
            </a:fld>
            <a:endParaRPr lang="es-ES" smtClean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 descr="love273.gif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50" y="0"/>
            <a:ext cx="9150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D296F2-B61E-4593-8423-A3FAFD608A03}" type="slidenum">
              <a:rPr lang="es-ES" smtClean="0"/>
              <a:pPr/>
              <a:t>11</a:t>
            </a:fld>
            <a:endParaRPr lang="es-E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292080" y="332656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 smtClean="0">
                <a:solidFill>
                  <a:schemeClr val="accent2">
                    <a:lumMod val="75000"/>
                  </a:schemeClr>
                </a:solidFill>
                <a:hlinkClick r:id="rId2" action="ppaction://hlinkfile"/>
              </a:rPr>
              <a:t>“Blue lips”</a:t>
            </a:r>
            <a:endParaRPr lang="ru-RU" sz="54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27FF49-B4E5-4879-BB3E-E48A29DF2D67}" type="slidenum">
              <a:rPr lang="es-ES" smtClean="0"/>
              <a:pPr/>
              <a:t>12</a:t>
            </a:fld>
            <a:endParaRPr lang="es-ES" smtClean="0"/>
          </a:p>
        </p:txBody>
      </p:sp>
      <p:pic>
        <p:nvPicPr>
          <p:cNvPr id="1028" name="Picture 4" descr="C:\Users\User\Desktop\любовь 2018\cvety18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7602261" cy="5798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11560" y="548680"/>
            <a:ext cx="54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002060"/>
                </a:solidFill>
              </a:rPr>
              <a:t>R. Burns “For the sake of somebody”</a:t>
            </a:r>
            <a:endParaRPr lang="ru-RU" sz="32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оей душе покоя нет (песня из кинофильма Служебный роман)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9" y="0"/>
            <a:ext cx="914512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5F8345-3E36-4A40-8045-CF974D2BF2C4}" type="slidenum">
              <a:rPr lang="es-ES" smtClean="0"/>
              <a:pPr/>
              <a:t>13</a:t>
            </a:fld>
            <a:endParaRPr lang="es-ES" smtClean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1" descr="RzqjaTP5xF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6225" y="765175"/>
            <a:ext cx="50704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D9DA5D-0E7D-4305-9EA6-D5881F890E51}" type="slidenum">
              <a:rPr lang="es-ES" smtClean="0"/>
              <a:pPr/>
              <a:t>14</a:t>
            </a:fld>
            <a:endParaRPr lang="es-ES" smtClean="0"/>
          </a:p>
        </p:txBody>
      </p:sp>
      <p:sp>
        <p:nvSpPr>
          <p:cNvPr id="4" name="TextBox 3"/>
          <p:cNvSpPr txBox="1"/>
          <p:nvPr/>
        </p:nvSpPr>
        <p:spPr>
          <a:xfrm>
            <a:off x="179512" y="116632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rgbClr val="C00000"/>
                </a:solidFill>
              </a:rPr>
              <a:t>«Урок любви»</a:t>
            </a:r>
            <a:endParaRPr lang="ru-RU" sz="40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1" descr="valentines-day-cov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45D979-50AA-402C-8890-00364E6D675E}" type="slidenum">
              <a:rPr lang="es-ES" smtClean="0"/>
              <a:pPr/>
              <a:t>15</a:t>
            </a:fld>
            <a:endParaRPr lang="es-ES" smtClean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3" descr="animacii-otkritki-dlya-vlyublennih-v2.orig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200" y="115888"/>
            <a:ext cx="856297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3EB381-63A8-4C6D-9AE8-D58ADE52D481}" type="slidenum">
              <a:rPr lang="es-ES" smtClean="0"/>
              <a:pPr/>
              <a:t>16</a:t>
            </a:fld>
            <a:endParaRPr lang="es-ES" smtClean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683568" y="1988840"/>
            <a:ext cx="7772400" cy="1470025"/>
          </a:xfrm>
        </p:spPr>
        <p:txBody>
          <a:bodyPr/>
          <a:lstStyle/>
          <a:p>
            <a:pPr eaLnBrk="1" hangingPunct="1"/>
            <a:r>
              <a:rPr lang="ru-RU" sz="5400" i="1" dirty="0" smtClean="0">
                <a:solidFill>
                  <a:srgbClr val="C00000"/>
                </a:solidFill>
              </a:rPr>
              <a:t>«Как здорово, что все мы здесь сегодня собрались...»</a:t>
            </a:r>
            <a:endParaRPr lang="es-ES" sz="5400" i="1" dirty="0" smtClean="0">
              <a:solidFill>
                <a:srgbClr val="C00000"/>
              </a:solidFill>
            </a:endParaRPr>
          </a:p>
        </p:txBody>
      </p:sp>
      <p:sp>
        <p:nvSpPr>
          <p:cNvPr id="14338" name="Rectangle 66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2708275"/>
            <a:ext cx="6400800" cy="1752600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1433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9296AB-0D08-4E8F-8AC4-3B985AB199B2}" type="slidenum">
              <a:rPr lang="es-ES" smtClean="0"/>
              <a:pPr/>
              <a:t>17</a:t>
            </a:fld>
            <a:endParaRPr lang="es-ES" dirty="0" smtClean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3" descr="431369176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0"/>
            <a:ext cx="9180513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B6D41D-DDF5-43EB-A808-F9523F8209C6}" type="slidenum">
              <a:rPr lang="es-ES" smtClean="0">
                <a:solidFill>
                  <a:schemeClr val="bg1"/>
                </a:solidFill>
              </a:rPr>
              <a:pPr/>
              <a:t>2</a:t>
            </a:fld>
            <a:endParaRPr lang="es-E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" descr="original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F37D49-22F7-4883-AC25-55D1A93C1683}" type="slidenum">
              <a:rPr lang="es-ES" smtClean="0">
                <a:solidFill>
                  <a:schemeClr val="bg1"/>
                </a:solidFill>
              </a:rPr>
              <a:pPr/>
              <a:t>3</a:t>
            </a:fld>
            <a:endParaRPr lang="es-ES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88640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err="1" smtClean="0"/>
              <a:t>Ефанова</a:t>
            </a:r>
            <a:r>
              <a:rPr lang="ru-RU" sz="3200" i="1" dirty="0" smtClean="0"/>
              <a:t> Владислава </a:t>
            </a:r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</a:rPr>
              <a:t>Love</a:t>
            </a:r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endParaRPr lang="ru-RU" sz="32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 descr="GifVal-14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5888"/>
            <a:ext cx="7304088" cy="548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A766C9-42C9-47FF-822D-D46F50CA3CD9}" type="slidenum">
              <a:rPr lang="es-ES" smtClean="0"/>
              <a:pPr/>
              <a:t>4</a:t>
            </a:fld>
            <a:endParaRPr lang="es-ES" smtClean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57_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620688"/>
            <a:ext cx="8246703" cy="54943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8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45A5BF-6E4F-4351-9D11-D5E77170CB75}" type="slidenum">
              <a:rPr lang="es-ES" smtClean="0"/>
              <a:pPr/>
              <a:t>5</a:t>
            </a:fld>
            <a:endParaRPr lang="es-ES" dirty="0" smtClean="0"/>
          </a:p>
        </p:txBody>
      </p:sp>
      <p:pic>
        <p:nvPicPr>
          <p:cNvPr id="4" name="Рисунок 3" descr="D630ecdf26ff02eb8f3c1e704825a46a6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7" y="404664"/>
            <a:ext cx="2421621" cy="3240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51520" y="5949280"/>
            <a:ext cx="5832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solidFill>
                  <a:srgbClr val="C00000"/>
                </a:solidFill>
              </a:rPr>
              <a:t>Я Вам пишу....</a:t>
            </a:r>
            <a:endParaRPr lang="ru-RU" sz="4400" i="1" dirty="0">
              <a:solidFill>
                <a:srgbClr val="C00000"/>
              </a:solidFill>
            </a:endParaRPr>
          </a:p>
        </p:txBody>
      </p:sp>
      <p:pic>
        <p:nvPicPr>
          <p:cNvPr id="6" name="muzyka-bez-slov-ochen-krasivaya-melodi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839200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707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3" descr="68edbf010deb491654bc39c008b1c6c7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E9535C-A192-498E-B1A2-5CBCF6DBD072}" type="slidenum">
              <a:rPr lang="es-ES" smtClean="0">
                <a:solidFill>
                  <a:schemeClr val="bg1"/>
                </a:solidFill>
              </a:rPr>
              <a:pPr/>
              <a:t>6</a:t>
            </a:fld>
            <a:endParaRPr lang="es-E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8102674" cy="54017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6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616DEE-C808-4DEC-8F84-B4B48E6E634A}" type="slidenum">
              <a:rPr lang="es-ES" smtClean="0"/>
              <a:pPr/>
              <a:t>7</a:t>
            </a:fld>
            <a:endParaRPr lang="es-ES" smtClean="0"/>
          </a:p>
        </p:txBody>
      </p:sp>
      <p:sp>
        <p:nvSpPr>
          <p:cNvPr id="6" name="TextBox 5"/>
          <p:cNvSpPr txBox="1"/>
          <p:nvPr/>
        </p:nvSpPr>
        <p:spPr>
          <a:xfrm>
            <a:off x="323528" y="5949280"/>
            <a:ext cx="54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solidFill>
                  <a:srgbClr val="C00000"/>
                </a:solidFill>
              </a:rPr>
              <a:t>«Формула любви»</a:t>
            </a:r>
            <a:endParaRPr lang="ru-RU" sz="44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5" descr="799392974_36705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800" y="0"/>
            <a:ext cx="919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BB2557-BA7A-4167-8664-2F6FA50FF766}" type="slidenum">
              <a:rPr lang="es-ES" smtClean="0">
                <a:solidFill>
                  <a:schemeClr val="bg1"/>
                </a:solidFill>
              </a:rPr>
              <a:pPr/>
              <a:t>8</a:t>
            </a:fld>
            <a:endParaRPr lang="es-E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C01AED-9AFF-4EC5-B8AC-C5FFF0AC6864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  <p:pic>
        <p:nvPicPr>
          <p:cNvPr id="3" name="Рисунок 2" descr="fony3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85755"/>
          </a:xfrm>
          <a:prstGeom prst="rect">
            <a:avLst/>
          </a:prstGeom>
        </p:spPr>
      </p:pic>
      <p:pic>
        <p:nvPicPr>
          <p:cNvPr id="4" name="iowa мину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04448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5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3119</TotalTime>
  <Words>64</Words>
  <Application>Microsoft Office PowerPoint</Application>
  <PresentationFormat>Экран (4:3)</PresentationFormat>
  <Paragraphs>25</Paragraphs>
  <Slides>17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Diseño predeterminado</vt:lpstr>
      <vt:lpstr>Несчастной любви не бывает...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«Как здорово, что все мы здесь сегодня собрались...»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User</cp:lastModifiedBy>
  <cp:revision>511</cp:revision>
  <dcterms:created xsi:type="dcterms:W3CDTF">2010-05-23T14:28:12Z</dcterms:created>
  <dcterms:modified xsi:type="dcterms:W3CDTF">2018-02-13T19:45:18Z</dcterms:modified>
</cp:coreProperties>
</file>